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Бульбашка думок: хмарка 2"/>
          <p:cNvSpPr/>
          <p:nvPr/>
        </p:nvSpPr>
        <p:spPr>
          <a:xfrm>
            <a:off x="1329849" y="99535"/>
            <a:ext cx="3143803" cy="2194892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3652" y="436959"/>
            <a:ext cx="3172586" cy="40179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01" y="3421827"/>
            <a:ext cx="2122165" cy="21221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3294" y="201278"/>
            <a:ext cx="2535461" cy="16638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9520" y="4395646"/>
            <a:ext cx="2322443" cy="232244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237" y="-45165"/>
            <a:ext cx="2130336" cy="219489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3848" y="794350"/>
            <a:ext cx="2050625" cy="20506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7550" y="1218617"/>
            <a:ext cx="2025338" cy="202533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1403" y="50023"/>
            <a:ext cx="2111819" cy="211181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6602" y="120480"/>
            <a:ext cx="1988514" cy="199378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2823" y="4824909"/>
            <a:ext cx="1982432" cy="17216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2529" y="297694"/>
            <a:ext cx="1725780" cy="172015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3739" y="2630088"/>
            <a:ext cx="2016949" cy="201694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7453" y="165818"/>
            <a:ext cx="1983909" cy="198390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7036" y="906261"/>
            <a:ext cx="2322443" cy="3079353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079" y="2567234"/>
            <a:ext cx="308610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39935 0.12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40469 -0.157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2318 -0.2699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22565 0.0583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38842 -0.43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02149 -0.426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2024-03-12T14:50:00Z</dcterms:created>
  <dcterms:modified xsi:type="dcterms:W3CDTF">2024-10-25T19:15:19Z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966C746C71794D658474694EE7C3B199_12</vt:lpwstr>
  </property>
  <property fmtid="{D5CDD505-2E9C-101B-9397-08002B2CF9AE}" pid="3" name="KSOProductBuildVer">
    <vt:lpwstr>1033-12.2.0.17153</vt:lpwstr>
  </property>
</Properties>
</file>