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11" d="100"/>
          <a:sy n="111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17563-AACE-476D-8434-3F865C15F459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73371-ACB5-4ED6-9CE5-754143946F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3758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73371-ACB5-4ED6-9CE5-754143946F7C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484152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802BDF-964A-485B-93FE-512E9B737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451CF4A-69AD-4D34-B3C7-EB79C4639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9ECE36-2B39-4FED-A7F7-6556F8FE0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FB591F6-0C06-4C21-930E-A97F9FB35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58C788-BA58-4A35-A132-982903D2B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6017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1305A6-70B1-4AEE-A214-8FC635848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97E4656-C0EA-4435-9167-6787A3B4D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2DE577-91A2-45A8-BBC4-79BB7C860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B4A0D7-6E2C-440E-8740-62E1A4FF9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B31B2D-6B3D-4692-BE45-5D4AF5B6B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981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4F421A5-CAD9-41BD-8F8C-50FB498299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CDD2DCE-1757-4633-A57B-B204053B4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02FA654-B606-42C8-BC28-28E63353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F8C17A-6354-4376-A359-85096B50A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D2D32F-05F2-4973-A55C-0E40B5745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234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370F8-5AB7-4E2E-BA6A-A9C2BBC50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B92B946-5EE5-4245-AD51-A962A7644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D1C242E-A4F3-4634-8AD8-F2CA0B1E5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518EABF-5A67-4C99-8DF9-F3F8CBA23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2546A77-72A1-4E94-A605-5EBE0A839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4471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E0852-00AA-418F-8F9B-041568262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24802E-1345-42B7-B1F7-15303D659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72E577-FED9-481D-9455-425D98FDB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9074C24-181B-4104-AEEB-CB2834F00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21FD30-F4DF-43D6-BCDF-625CAF3FA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464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368C4-A360-47AC-8A5E-49436FC7C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1399174-B636-4A27-A23E-DB1EE9F162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C19D338-79EF-41C6-8B92-2F1D28831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628B622-EFE1-45AF-A8D2-BD9491324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4220A93-3BF9-49BE-8A64-AE8B242B6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FC012A-C0BF-4939-A937-80FB5793B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0089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A44BF-23B9-46AB-A003-899408280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89BCCF0-A698-4A3D-BE7D-0EEA152DE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418DC50-F980-4F63-BBB3-4BAD970E6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FAD4438-E12B-4A28-9992-B012A1B6B4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DD10813-B33F-405C-9E7C-B3A0EE3D6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EED88B0-A591-4CFE-9AA6-C98866DB1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464B112-B31C-40A5-82D4-0212BBCC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A47EE36-36BB-4A78-8D54-397B0FB7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393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9309D-4F7E-4085-A6D1-ABAE2DAA8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106907F-CB08-4D93-A7FA-1B6399675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7F003DB-A3A6-4AAA-88FC-37D542618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1241CEF-B14A-4F96-88EF-737879758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4242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12536F5-0408-41F1-814F-0C3FE6C31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3891817-DB25-493B-B2CB-8CDC5864F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453DAA8-B23B-4FAD-ABC1-1463BD1C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515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119D8-9A0D-4C75-8ACC-363232005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85F2EA4-3DE0-4230-B217-6FB4AA501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063FCCC-A878-46E3-AEEB-1BC01C5A5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BCF11A7-492C-498C-8B31-52D189C1E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11A3AF1-776A-41B5-A83C-3533EC01C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5CD68C9-9A95-4D21-87AD-0C6960895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9534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FFCF7-ACA0-4D7F-B14F-E62F8B1FF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55786B6-A175-415E-BC7D-C86FCB390E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3A82606-4EEF-4607-B10C-643D3905F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F1C12A5-B2F2-4F36-8AE9-A5657B30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E673122-5DD4-4C87-814B-C067A72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482E108-BA7E-47E2-9D9F-72B432DE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54666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DF1226C-34F4-4085-BB92-6E603D4B2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FE8D39C-FBE1-4346-94F5-722B36418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99AF75-4B17-4793-9C6F-6570ABEF1F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C594E64-D8BF-4506-BC85-9C598B8D63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29833C8-5B0A-4B2C-9D9B-DFA57A95A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138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77E29-35B1-D8E3-7F82-707ABA629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10EBD2F-15AE-4D82-A84A-B07988A030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9"/>
          <a:stretch/>
        </p:blipFill>
        <p:spPr>
          <a:xfrm>
            <a:off x="0" y="0"/>
            <a:ext cx="12192000" cy="6855487"/>
          </a:xfrm>
          <a:prstGeom prst="rect">
            <a:avLst/>
          </a:prstGeom>
        </p:spPr>
      </p:pic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953E2580-F376-1132-2309-D5238CEFB1C4}"/>
              </a:ext>
            </a:extLst>
          </p:cNvPr>
          <p:cNvGrpSpPr/>
          <p:nvPr/>
        </p:nvGrpSpPr>
        <p:grpSpPr>
          <a:xfrm>
            <a:off x="3764782" y="2038679"/>
            <a:ext cx="2900582" cy="1460877"/>
            <a:chOff x="3486151" y="2114550"/>
            <a:chExt cx="2900582" cy="146087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8F963AF-E58E-5829-B5A2-C4AACA46C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Прямокутник: округлені кути 6">
              <a:extLst>
                <a:ext uri="{FF2B5EF4-FFF2-40B4-BE49-F238E27FC236}">
                  <a16:creationId xmlns:a16="http://schemas.microsoft.com/office/drawing/2014/main" id="{00967683-FD61-78AC-4CA9-5FCB09C6B8B8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rgbClr val="20303C"/>
                  </a:solidFill>
                  <a:latin typeface="Arial" panose="020B0604020202020204" pitchFamily="34" charset="0"/>
                </a:rPr>
                <a:t>Н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о-</a:t>
              </a:r>
              <a:r>
                <a:rPr lang="ru-RU" sz="2000" b="1" dirty="0">
                  <a:solidFill>
                    <a:srgbClr val="20303C"/>
                  </a:solidFill>
                  <a:latin typeface="Arial" panose="020B0604020202020204" pitchFamily="34" charset="0"/>
                </a:rPr>
                <a:t>н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о-но – ми п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ішли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в </a:t>
              </a:r>
              <a:r>
                <a:rPr lang="ru-RU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кіно</a:t>
              </a:r>
              <a:r>
                <a:rPr lang="ru-RU" sz="2000" b="0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.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A16AB8A6-BD32-806D-82A7-CE35582D77B1}"/>
              </a:ext>
            </a:extLst>
          </p:cNvPr>
          <p:cNvGrpSpPr/>
          <p:nvPr/>
        </p:nvGrpSpPr>
        <p:grpSpPr>
          <a:xfrm>
            <a:off x="716378" y="2914909"/>
            <a:ext cx="2900582" cy="1460877"/>
            <a:chOff x="3486151" y="2114550"/>
            <a:chExt cx="2900582" cy="1460877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E0C41030-7DAC-110A-C3E5-1E0D78170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Прямокутник: округлені кути 10">
              <a:extLst>
                <a:ext uri="{FF2B5EF4-FFF2-40B4-BE49-F238E27FC236}">
                  <a16:creationId xmlns:a16="http://schemas.microsoft.com/office/drawing/2014/main" id="{3F9452CF-8703-4EB9-17FD-0802488FC624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Но-но-но – у нас темно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96DF5386-0215-E795-F759-75B688639FD1}"/>
              </a:ext>
            </a:extLst>
          </p:cNvPr>
          <p:cNvGrpSpPr/>
          <p:nvPr/>
        </p:nvGrpSpPr>
        <p:grpSpPr>
          <a:xfrm>
            <a:off x="6971191" y="5178543"/>
            <a:ext cx="2900582" cy="1460877"/>
            <a:chOff x="3557271" y="1946538"/>
            <a:chExt cx="2900582" cy="1460877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5AF4387-5E6C-F299-91D1-AC682DCB8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57271" y="1946538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Прямокутник: округлені кути 13">
              <a:extLst>
                <a:ext uri="{FF2B5EF4-FFF2-40B4-BE49-F238E27FC236}">
                  <a16:creationId xmlns:a16="http://schemas.microsoft.com/office/drawing/2014/main" id="{573CCB13-1394-7EDC-ECEC-FDB3A3DCA338}"/>
                </a:ext>
              </a:extLst>
            </p:cNvPr>
            <p:cNvSpPr/>
            <p:nvPr/>
          </p:nvSpPr>
          <p:spPr>
            <a:xfrm>
              <a:off x="3714116" y="2307118"/>
              <a:ext cx="2515772" cy="668216"/>
            </a:xfrm>
            <a:prstGeom prst="round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  <a:effectLst>
              <a:softEdge rad="1524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Ни-ни-ни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– ідуть слони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CF1F80D1-6FD9-5F54-D820-852591ED20E5}"/>
              </a:ext>
            </a:extLst>
          </p:cNvPr>
          <p:cNvGrpSpPr/>
          <p:nvPr/>
        </p:nvGrpSpPr>
        <p:grpSpPr>
          <a:xfrm>
            <a:off x="1955409" y="5418546"/>
            <a:ext cx="2900582" cy="1460877"/>
            <a:chOff x="3486151" y="2114550"/>
            <a:chExt cx="2900582" cy="1460877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5BC367C8-4A8B-83C7-38F6-4E6A23ED1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Прямокутник: округлені кути 16">
              <a:extLst>
                <a:ext uri="{FF2B5EF4-FFF2-40B4-BE49-F238E27FC236}">
                  <a16:creationId xmlns:a16="http://schemas.microsoft.com/office/drawing/2014/main" id="{759F0CB1-E068-CE87-3F40-CEF50C7EB561}"/>
                </a:ext>
              </a:extLst>
            </p:cNvPr>
            <p:cNvSpPr/>
            <p:nvPr/>
          </p:nvSpPr>
          <p:spPr>
            <a:xfrm>
              <a:off x="3601208" y="2491179"/>
              <a:ext cx="2708177" cy="668216"/>
            </a:xfrm>
            <a:prstGeom prst="roundRect">
              <a:avLst/>
            </a:prstGeom>
            <a:solidFill>
              <a:schemeClr val="bg1">
                <a:alpha val="57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На-на-на </a:t>
              </a:r>
              <a:r>
                <a:rPr lang="ru-RU" sz="2000" b="1" i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– росте 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сосна</a:t>
              </a:r>
              <a:r>
                <a:rPr lang="ru-RU" sz="2000" b="0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.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24" name="Групувати 23">
            <a:extLst>
              <a:ext uri="{FF2B5EF4-FFF2-40B4-BE49-F238E27FC236}">
                <a16:creationId xmlns:a16="http://schemas.microsoft.com/office/drawing/2014/main" id="{5BD538A4-070F-861F-6508-0CEA030AFB92}"/>
              </a:ext>
            </a:extLst>
          </p:cNvPr>
          <p:cNvGrpSpPr/>
          <p:nvPr/>
        </p:nvGrpSpPr>
        <p:grpSpPr>
          <a:xfrm>
            <a:off x="8918882" y="1910102"/>
            <a:ext cx="2900582" cy="1460877"/>
            <a:chOff x="3486151" y="2114550"/>
            <a:chExt cx="2900582" cy="1460877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5F7114CC-6905-817C-52B5-676582C3D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6" name="Прямокутник: округлені кути 25">
              <a:extLst>
                <a:ext uri="{FF2B5EF4-FFF2-40B4-BE49-F238E27FC236}">
                  <a16:creationId xmlns:a16="http://schemas.microsoft.com/office/drawing/2014/main" id="{FA2C5249-CC41-1FD2-89F1-65DD29AC7A23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Он-он-он – </a:t>
              </a:r>
              <a:r>
                <a:rPr lang="uk-UA" sz="2000" b="1" dirty="0">
                  <a:solidFill>
                    <a:srgbClr val="20303C"/>
                  </a:solidFill>
                  <a:latin typeface="Arial" panose="020B0604020202020204" pitchFamily="34" charset="0"/>
                </a:rPr>
                <a:t>новий 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телефон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27" name="Групувати 26">
            <a:extLst>
              <a:ext uri="{FF2B5EF4-FFF2-40B4-BE49-F238E27FC236}">
                <a16:creationId xmlns:a16="http://schemas.microsoft.com/office/drawing/2014/main" id="{73FEAD1C-2EC1-771B-5891-C26CA8ADE2F5}"/>
              </a:ext>
            </a:extLst>
          </p:cNvPr>
          <p:cNvGrpSpPr/>
          <p:nvPr/>
        </p:nvGrpSpPr>
        <p:grpSpPr>
          <a:xfrm>
            <a:off x="6393421" y="2780812"/>
            <a:ext cx="2900582" cy="1460877"/>
            <a:chOff x="3486151" y="2114550"/>
            <a:chExt cx="2900582" cy="1460877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2B6BBD45-344E-ED9B-A999-E0A79F7B0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9" name="Прямокутник: округлені кути 28">
              <a:extLst>
                <a:ext uri="{FF2B5EF4-FFF2-40B4-BE49-F238E27FC236}">
                  <a16:creationId xmlns:a16="http://schemas.microsoft.com/office/drawing/2014/main" id="{904400EA-5C67-37B8-2434-9872C86A1789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2286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dirty="0">
                  <a:solidFill>
                    <a:srgbClr val="20303C"/>
                  </a:solidFill>
                  <a:latin typeface="Arial" panose="020B0604020202020204" pitchFamily="34" charset="0"/>
                </a:rPr>
                <a:t>Ум-ум-ум – на дворі шум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.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37B9B3E5-DB7A-E3E1-7415-8EEE42E6A5BC}"/>
              </a:ext>
            </a:extLst>
          </p:cNvPr>
          <p:cNvGrpSpPr/>
          <p:nvPr/>
        </p:nvGrpSpPr>
        <p:grpSpPr>
          <a:xfrm>
            <a:off x="3064293" y="3988446"/>
            <a:ext cx="2900582" cy="1460877"/>
            <a:chOff x="3486151" y="2114550"/>
            <a:chExt cx="2900582" cy="1460877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25E22FE-A5B6-6FF3-9265-97920BA8C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2" name="Прямокутник: округлені кути 31">
              <a:extLst>
                <a:ext uri="{FF2B5EF4-FFF2-40B4-BE49-F238E27FC236}">
                  <a16:creationId xmlns:a16="http://schemas.microsoft.com/office/drawing/2014/main" id="{364FD86A-5376-2BB2-8C40-FE0310532D7B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>
                <a:alpha val="48000"/>
              </a:schemeClr>
            </a:solidFill>
            <a:ln>
              <a:solidFill>
                <a:schemeClr val="bg1"/>
              </a:solidFill>
            </a:ln>
            <a:effectLst>
              <a:softEdge rad="1524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Ма-ма-ма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– все роблю сама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6BD9C8-6756-F961-EC47-FB56440E456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3" r="3962" b="-11222"/>
          <a:stretch/>
        </p:blipFill>
        <p:spPr>
          <a:xfrm>
            <a:off x="-45551" y="4930117"/>
            <a:ext cx="1669051" cy="140227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142C695-5591-4BD3-B2C2-9ABD86D884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524" y="1257051"/>
            <a:ext cx="2900582" cy="2952592"/>
          </a:xfrm>
          <a:prstGeom prst="rect">
            <a:avLst/>
          </a:prstGeom>
        </p:spPr>
      </p:pic>
      <p:sp>
        <p:nvSpPr>
          <p:cNvPr id="22" name="Бульбашка думок: хмарка 21">
            <a:extLst>
              <a:ext uri="{FF2B5EF4-FFF2-40B4-BE49-F238E27FC236}">
                <a16:creationId xmlns:a16="http://schemas.microsoft.com/office/drawing/2014/main" id="{9CE8E4F4-A974-4071-838C-ED76DED2D78F}"/>
              </a:ext>
            </a:extLst>
          </p:cNvPr>
          <p:cNvSpPr/>
          <p:nvPr/>
        </p:nvSpPr>
        <p:spPr>
          <a:xfrm>
            <a:off x="2129551" y="2869555"/>
            <a:ext cx="1825236" cy="155423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A977F26-A419-4973-BB7A-BA2B797455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504" y="3048573"/>
            <a:ext cx="1242132" cy="1242132"/>
          </a:xfrm>
          <a:prstGeom prst="rect">
            <a:avLst/>
          </a:prstGeom>
        </p:spPr>
      </p:pic>
      <p:sp>
        <p:nvSpPr>
          <p:cNvPr id="36" name="Бульбашка думок: хмарка 35">
            <a:extLst>
              <a:ext uri="{FF2B5EF4-FFF2-40B4-BE49-F238E27FC236}">
                <a16:creationId xmlns:a16="http://schemas.microsoft.com/office/drawing/2014/main" id="{EB2E3EE6-A273-420F-A3FE-0AA283DD0D5D}"/>
              </a:ext>
            </a:extLst>
          </p:cNvPr>
          <p:cNvSpPr/>
          <p:nvPr/>
        </p:nvSpPr>
        <p:spPr>
          <a:xfrm>
            <a:off x="3947038" y="1140505"/>
            <a:ext cx="1753574" cy="158820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69EFA36-D5FD-4920-A0FA-E37EB3AC17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2887" y="1285380"/>
            <a:ext cx="1249444" cy="1249444"/>
          </a:xfrm>
          <a:prstGeom prst="rect">
            <a:avLst/>
          </a:prstGeom>
        </p:spPr>
      </p:pic>
      <p:sp>
        <p:nvSpPr>
          <p:cNvPr id="39" name="Бульбашка думок: хмарка 38">
            <a:extLst>
              <a:ext uri="{FF2B5EF4-FFF2-40B4-BE49-F238E27FC236}">
                <a16:creationId xmlns:a16="http://schemas.microsoft.com/office/drawing/2014/main" id="{85370E9D-E3C0-4F40-AC0B-F1439A97B47C}"/>
              </a:ext>
            </a:extLst>
          </p:cNvPr>
          <p:cNvSpPr/>
          <p:nvPr/>
        </p:nvSpPr>
        <p:spPr>
          <a:xfrm>
            <a:off x="1463318" y="427001"/>
            <a:ext cx="1825235" cy="158820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3791802-F9C5-4448-A3B9-E18171377F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6204" y="645210"/>
            <a:ext cx="1222466" cy="1222466"/>
          </a:xfrm>
          <a:prstGeom prst="rect">
            <a:avLst/>
          </a:prstGeom>
        </p:spPr>
      </p:pic>
      <p:sp>
        <p:nvSpPr>
          <p:cNvPr id="41" name="Бульбашка думок: хмарка 40">
            <a:extLst>
              <a:ext uri="{FF2B5EF4-FFF2-40B4-BE49-F238E27FC236}">
                <a16:creationId xmlns:a16="http://schemas.microsoft.com/office/drawing/2014/main" id="{80B45ECE-CC92-47FC-ADE7-4CF548C4C386}"/>
              </a:ext>
            </a:extLst>
          </p:cNvPr>
          <p:cNvSpPr/>
          <p:nvPr/>
        </p:nvSpPr>
        <p:spPr>
          <a:xfrm>
            <a:off x="5058137" y="85260"/>
            <a:ext cx="1987805" cy="161558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53ABCFC-94F8-4375-BC41-A96006CC7CA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1849" y="303469"/>
            <a:ext cx="1224210" cy="1224210"/>
          </a:xfrm>
          <a:prstGeom prst="rect">
            <a:avLst/>
          </a:prstGeom>
        </p:spPr>
      </p:pic>
      <p:sp>
        <p:nvSpPr>
          <p:cNvPr id="43" name="Бульбашка думок: хмарка 42">
            <a:extLst>
              <a:ext uri="{FF2B5EF4-FFF2-40B4-BE49-F238E27FC236}">
                <a16:creationId xmlns:a16="http://schemas.microsoft.com/office/drawing/2014/main" id="{C1B1381C-048D-4699-B268-83BD060A10D3}"/>
              </a:ext>
            </a:extLst>
          </p:cNvPr>
          <p:cNvSpPr/>
          <p:nvPr/>
        </p:nvSpPr>
        <p:spPr>
          <a:xfrm rot="20721814" flipH="1">
            <a:off x="8335695" y="30014"/>
            <a:ext cx="1698546" cy="160542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54499ADC-CD46-44C5-8626-35120F1B9B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586233" y="214706"/>
            <a:ext cx="1214420" cy="1214420"/>
          </a:xfrm>
          <a:prstGeom prst="rect">
            <a:avLst/>
          </a:prstGeom>
        </p:spPr>
      </p:pic>
      <p:sp>
        <p:nvSpPr>
          <p:cNvPr id="45" name="Бульбашка думок: хмарка 44">
            <a:extLst>
              <a:ext uri="{FF2B5EF4-FFF2-40B4-BE49-F238E27FC236}">
                <a16:creationId xmlns:a16="http://schemas.microsoft.com/office/drawing/2014/main" id="{A5CBF860-8C33-45D5-B8B6-E52E0616BB97}"/>
              </a:ext>
            </a:extLst>
          </p:cNvPr>
          <p:cNvSpPr/>
          <p:nvPr/>
        </p:nvSpPr>
        <p:spPr>
          <a:xfrm rot="20423473" flipH="1">
            <a:off x="6103813" y="656160"/>
            <a:ext cx="1912403" cy="1586731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4B8A7A51-3F9D-4EAD-A6B1-4F56AAE74F7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328639" y="773461"/>
            <a:ext cx="1525708" cy="1339829"/>
          </a:xfrm>
          <a:prstGeom prst="rect">
            <a:avLst/>
          </a:prstGeom>
        </p:spPr>
      </p:pic>
      <p:sp>
        <p:nvSpPr>
          <p:cNvPr id="47" name="Бульбашка думок: хмарка 46">
            <a:extLst>
              <a:ext uri="{FF2B5EF4-FFF2-40B4-BE49-F238E27FC236}">
                <a16:creationId xmlns:a16="http://schemas.microsoft.com/office/drawing/2014/main" id="{2C1EF0A8-EDFF-4336-8F24-6AAB45538A6F}"/>
              </a:ext>
            </a:extLst>
          </p:cNvPr>
          <p:cNvSpPr/>
          <p:nvPr/>
        </p:nvSpPr>
        <p:spPr>
          <a:xfrm>
            <a:off x="8028653" y="2929911"/>
            <a:ext cx="2180862" cy="1816551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34B2D931-3B07-4AE1-94C7-321B091FFCE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0335" y="3119031"/>
            <a:ext cx="1218749" cy="1486896"/>
          </a:xfrm>
          <a:prstGeom prst="rect">
            <a:avLst/>
          </a:prstGeom>
        </p:spPr>
      </p:pic>
      <p:pic>
        <p:nvPicPr>
          <p:cNvPr id="226" name="Picture 22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00653" y="4399722"/>
            <a:ext cx="22764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0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17969 -0.0384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4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69 -0.03842 L 0.28346 -0.2578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2" y="-10972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46 -0.25787 L 0.07539 -0.40694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4" y="-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39 -0.40694 L 0.3362 -0.52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4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2 -0.525 L 0.75885 -0.5432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33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885 -0.54329 L 0.54948 -0.42407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91" y="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48 -0.42407 L 0.60391 -0.0715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36" grpId="0" animBg="1"/>
      <p:bldP spid="36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7" grpId="0" animBg="1"/>
      <p:bldP spid="4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38</Words>
  <Application>Microsoft Macintosh PowerPoint</Application>
  <PresentationFormat>Широкоэкранный</PresentationFormat>
  <Paragraphs>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Марианна Сита</cp:lastModifiedBy>
  <cp:revision>14</cp:revision>
  <dcterms:created xsi:type="dcterms:W3CDTF">2024-11-25T20:36:14Z</dcterms:created>
  <dcterms:modified xsi:type="dcterms:W3CDTF">2024-11-29T00:10:40Z</dcterms:modified>
</cp:coreProperties>
</file>