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949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926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33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64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279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11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12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666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597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603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62452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487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91242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64366" y="805336"/>
            <a:ext cx="6714308" cy="535576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95" y="523614"/>
            <a:ext cx="6494416" cy="48946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439227" y="2712514"/>
            <a:ext cx="2379704" cy="2638109"/>
            <a:chOff x="9107533" y="2305502"/>
            <a:chExt cx="2379704" cy="26381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533" y="2563907"/>
              <a:ext cx="2379704" cy="23797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2181" y="3388659"/>
              <a:ext cx="914400" cy="914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709" y="2999014"/>
              <a:ext cx="914400" cy="914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2985" y="2305502"/>
              <a:ext cx="914400" cy="9144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5896424" y="5280020"/>
            <a:ext cx="4937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 небо летят шарики и пузыри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951" y="1129337"/>
            <a:ext cx="3973421" cy="39734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78" y="3758907"/>
            <a:ext cx="1313297" cy="13145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37271" y="5271496"/>
            <a:ext cx="5222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высокой берёзе летит колибри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763404" y="1971744"/>
            <a:ext cx="3101755" cy="3101755"/>
            <a:chOff x="5680186" y="1825262"/>
            <a:chExt cx="3101755" cy="310175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186" y="1825262"/>
              <a:ext cx="3101755" cy="310175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795" y="2354942"/>
              <a:ext cx="1508321" cy="1508321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6509189" y="5286399"/>
            <a:ext cx="4112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кресле лежит игрушка</a:t>
            </a:r>
            <a:r>
              <a:rPr lang="uk-UA" dirty="0">
                <a:solidFill>
                  <a:srgbClr val="000000"/>
                </a:solidFill>
                <a:latin typeface="-apple-system"/>
              </a:rPr>
              <a:t> </a:t>
            </a:r>
            <a:endParaRPr lang="uk-UA" dirty="0"/>
          </a:p>
        </p:txBody>
      </p:sp>
      <p:grpSp>
        <p:nvGrpSpPr>
          <p:cNvPr id="23" name="Group 22"/>
          <p:cNvGrpSpPr/>
          <p:nvPr/>
        </p:nvGrpSpPr>
        <p:grpSpPr>
          <a:xfrm>
            <a:off x="5380244" y="155293"/>
            <a:ext cx="5761591" cy="5761591"/>
            <a:chOff x="5433485" y="90122"/>
            <a:chExt cx="5761591" cy="576159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485" y="90122"/>
              <a:ext cx="5761591" cy="5761591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6651921" y="2798132"/>
              <a:ext cx="2965275" cy="2470851"/>
              <a:chOff x="1681498" y="1688906"/>
              <a:chExt cx="2965275" cy="2470851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498" y="1688906"/>
                <a:ext cx="2470851" cy="247085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25263">
                <a:off x="3760462" y="3154206"/>
                <a:ext cx="886311" cy="886311"/>
              </a:xfrm>
              <a:prstGeom prst="rect">
                <a:avLst/>
              </a:prstGeom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6626575" y="5277915"/>
            <a:ext cx="3794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Корабль опустил якорь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658681" y="1802987"/>
            <a:ext cx="3452301" cy="3134210"/>
            <a:chOff x="2947920" y="731980"/>
            <a:chExt cx="3452301" cy="3134210"/>
          </a:xfrm>
        </p:grpSpPr>
        <p:grpSp>
          <p:nvGrpSpPr>
            <p:cNvPr id="25" name="Group 24"/>
            <p:cNvGrpSpPr/>
            <p:nvPr/>
          </p:nvGrpSpPr>
          <p:grpSpPr>
            <a:xfrm>
              <a:off x="2947920" y="731980"/>
              <a:ext cx="3452301" cy="3134210"/>
              <a:chOff x="6112603" y="1552274"/>
              <a:chExt cx="2855667" cy="285566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6112603" y="1552274"/>
                <a:ext cx="2855667" cy="2855667"/>
                <a:chOff x="6112603" y="1552274"/>
                <a:chExt cx="2855667" cy="2855667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12603" y="1552274"/>
                  <a:ext cx="2855667" cy="2855667"/>
                </a:xfrm>
                <a:prstGeom prst="rect">
                  <a:avLst/>
                </a:prstGeom>
              </p:spPr>
            </p:pic>
            <p:sp>
              <p:nvSpPr>
                <p:cNvPr id="37" name="Oval 36"/>
                <p:cNvSpPr/>
                <p:nvPr/>
              </p:nvSpPr>
              <p:spPr>
                <a:xfrm>
                  <a:off x="6684241" y="2242120"/>
                  <a:ext cx="1703387" cy="1621143"/>
                </a:xfrm>
                <a:prstGeom prst="ellipse">
                  <a:avLst/>
                </a:prstGeom>
                <a:solidFill>
                  <a:schemeClr val="lt1">
                    <a:alpha val="74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6733366" y="2417071"/>
                <a:ext cx="1127881" cy="1426929"/>
                <a:chOff x="1932050" y="3312348"/>
                <a:chExt cx="1127881" cy="1426929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18395" y="3312348"/>
                  <a:ext cx="793600" cy="808782"/>
                </a:xfrm>
                <a:prstGeom prst="rect">
                  <a:avLst/>
                </a:prstGeom>
              </p:spPr>
            </p:pic>
            <p:grpSp>
              <p:nvGrpSpPr>
                <p:cNvPr id="29" name="Group 28"/>
                <p:cNvGrpSpPr/>
                <p:nvPr/>
              </p:nvGrpSpPr>
              <p:grpSpPr>
                <a:xfrm>
                  <a:off x="1932050" y="3601285"/>
                  <a:ext cx="1127881" cy="1137992"/>
                  <a:chOff x="1932050" y="3599630"/>
                  <a:chExt cx="1127881" cy="1116630"/>
                </a:xfrm>
              </p:grpSpPr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66331" y="3922660"/>
                    <a:ext cx="793600" cy="793600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32050" y="3599630"/>
                    <a:ext cx="793600" cy="7936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46" name="Group 45"/>
            <p:cNvGrpSpPr/>
            <p:nvPr/>
          </p:nvGrpSpPr>
          <p:grpSpPr>
            <a:xfrm>
              <a:off x="4308422" y="1640444"/>
              <a:ext cx="1527965" cy="1202663"/>
              <a:chOff x="3112643" y="4507102"/>
              <a:chExt cx="1527965" cy="1202663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112643" y="4507102"/>
                <a:ext cx="1164788" cy="1136945"/>
                <a:chOff x="3112643" y="4507102"/>
                <a:chExt cx="1164788" cy="1136945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3112643" y="4507102"/>
                  <a:ext cx="1164788" cy="972550"/>
                  <a:chOff x="3112643" y="4507102"/>
                  <a:chExt cx="1164788" cy="972550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65124" y="4507102"/>
                    <a:ext cx="812307" cy="812307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12643" y="4667345"/>
                    <a:ext cx="812307" cy="81230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6827" y="4831740"/>
                  <a:ext cx="812307" cy="812307"/>
                </a:xfrm>
                <a:prstGeom prst="rect">
                  <a:avLst/>
                </a:prstGeom>
              </p:spPr>
            </p:pic>
          </p:grpSp>
          <p:grpSp>
            <p:nvGrpSpPr>
              <p:cNvPr id="43" name="Group 42"/>
              <p:cNvGrpSpPr/>
              <p:nvPr/>
            </p:nvGrpSpPr>
            <p:grpSpPr>
              <a:xfrm>
                <a:off x="3475820" y="4737215"/>
                <a:ext cx="1164788" cy="972550"/>
                <a:chOff x="3112643" y="4507102"/>
                <a:chExt cx="1164788" cy="972550"/>
              </a:xfrm>
            </p:grpSpPr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5124" y="4507102"/>
                  <a:ext cx="812307" cy="812307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12643" y="4667345"/>
                  <a:ext cx="812307" cy="812307"/>
                </a:xfrm>
                <a:prstGeom prst="rect">
                  <a:avLst/>
                </a:prstGeom>
              </p:spPr>
            </p:pic>
          </p:grp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875" y="2328977"/>
              <a:ext cx="959407" cy="887671"/>
            </a:xfrm>
            <a:prstGeom prst="rect">
              <a:avLst/>
            </a:prstGeom>
          </p:spPr>
        </p:pic>
      </p:grpSp>
      <p:sp>
        <p:nvSpPr>
          <p:cNvPr id="49" name="Rectangle 48"/>
          <p:cNvSpPr/>
          <p:nvPr/>
        </p:nvSpPr>
        <p:spPr>
          <a:xfrm>
            <a:off x="6063681" y="5274726"/>
            <a:ext cx="4987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тарелке орехи и мандарины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430765" y="1520522"/>
            <a:ext cx="4022927" cy="4052396"/>
            <a:chOff x="1859327" y="1605235"/>
            <a:chExt cx="4507206" cy="4334646"/>
          </a:xfrm>
        </p:grpSpPr>
        <p:grpSp>
          <p:nvGrpSpPr>
            <p:cNvPr id="50" name="Group 49"/>
            <p:cNvGrpSpPr/>
            <p:nvPr/>
          </p:nvGrpSpPr>
          <p:grpSpPr>
            <a:xfrm>
              <a:off x="1859327" y="1605235"/>
              <a:ext cx="4507206" cy="4334646"/>
              <a:chOff x="1023097" y="3226028"/>
              <a:chExt cx="4507206" cy="4334646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7831" y="3886019"/>
                <a:ext cx="3912472" cy="367465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3097" y="3226028"/>
                <a:ext cx="2550970" cy="2479638"/>
              </a:xfrm>
              <a:prstGeom prst="rect">
                <a:avLst/>
              </a:prstGeom>
            </p:spPr>
          </p:pic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56731">
              <a:off x="3900902" y="3317482"/>
              <a:ext cx="1384525" cy="1384525"/>
            </a:xfrm>
            <a:prstGeom prst="rect">
              <a:avLst/>
            </a:prstGeom>
          </p:spPr>
        </p:pic>
      </p:grpSp>
      <p:sp>
        <p:nvSpPr>
          <p:cNvPr id="55" name="Rectangle 54"/>
          <p:cNvSpPr/>
          <p:nvPr/>
        </p:nvSpPr>
        <p:spPr>
          <a:xfrm>
            <a:off x="6502148" y="5222315"/>
            <a:ext cx="416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курицы в гнезде рябина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52" y="1660766"/>
            <a:ext cx="3613808" cy="3657999"/>
          </a:xfrm>
          <a:prstGeom prst="rect">
            <a:avLst/>
          </a:prstGeom>
        </p:spPr>
      </p:pic>
      <p:pic>
        <p:nvPicPr>
          <p:cNvPr id="150" name="Picture 14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93066" y="3069257"/>
            <a:ext cx="27908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4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3.125E-6 -1.85185E-6 C -0.00469 0.00324 -0.00508 0.00255 -0.0082 0.00672 C -0.00937 0.00834 -0.01055 0.01019 -0.01185 0.01181 C -0.0125 0.01273 -0.01328 0.01343 -0.01406 0.01459 C -0.01458 0.01528 -0.01484 0.01644 -0.01549 0.01713 C -0.01614 0.01783 -0.01693 0.01806 -0.01771 0.01829 L -0.02135 0.025 C -0.02213 0.02616 -0.02278 0.02778 -0.02357 0.02894 C -0.02903 0.03542 -0.02239 0.02709 -0.02799 0.03542 C -0.03476 0.04537 -0.02435 0.02755 -0.0332 0.04329 C -0.03359 0.04491 -0.03398 0.04676 -0.03463 0.04838 C -0.03737 0.05579 -0.03489 0.04561 -0.0375 0.0551 C -0.04062 0.06574 -0.03555 0.05162 -0.03971 0.06273 C -0.0401 0.06551 -0.04062 0.06945 -0.04127 0.07199 C -0.04166 0.07385 -0.04206 0.0757 -0.04271 0.07732 C -0.04401 0.0801 -0.04596 0.08033 -0.04778 0.08125 L -0.07656 0.07986 C -0.0789 0.07917 -0.08034 0.07431 -0.08242 0.07199 L -0.08463 0.06945 C -0.08502 0.0676 -0.08568 0.06598 -0.08607 0.06412 C -0.08841 0.0544 -0.08698 0.04213 -0.0875 0.03287 C -0.08789 0.02639 -0.08997 0.02223 -0.09193 0.01713 C -0.09245 0.01574 -0.09271 0.01412 -0.09336 0.0132 C -0.09609 0.00996 -0.09818 0.00741 -0.10156 0.00533 L -0.10586 0.00278 L -0.10807 0.00139 C -0.11185 0.00186 -0.11549 0.00162 -0.11914 0.00278 C -0.11979 0.00301 -0.12005 0.00463 -0.12057 0.00533 C -0.12122 0.00602 -0.12213 0.00625 -0.12278 0.00672 C -0.12357 0.00787 -0.12422 0.00949 -0.125 0.01065 C -0.12643 0.0125 -0.12812 0.01366 -0.12943 0.01574 C -0.13151 0.01945 -0.13021 0.01806 -0.13307 0.01968 C -0.14049 0.01922 -0.14778 0.01968 -0.15521 0.01829 C -0.15599 0.01829 -0.15664 0.01644 -0.15742 0.01574 C -0.15807 0.01505 -0.15885 0.01505 -0.15963 0.01459 C -0.16055 0.01366 -0.16159 0.01273 -0.1625 0.01181 C -0.16706 -0.00023 -0.1612 0.01459 -0.16549 0.00533 C -0.16601 0.00417 -0.1664 0.00278 -0.16693 0.00139 C -0.16875 -0.01134 -0.16614 0.00417 -0.16992 -0.00902 C -0.17031 -0.01064 -0.17031 -0.0125 -0.17057 -0.01435 C -0.17187 -0.02199 -0.17096 -0.01435 -0.172 -0.02338 C -0.17239 -0.02569 -0.17226 -0.02801 -0.17278 -0.02986 C -0.17357 -0.03287 -0.17474 -0.03518 -0.17578 -0.03773 C -0.17617 -0.03912 -0.17643 -0.04097 -0.17721 -0.04166 C -0.17825 -0.04259 -0.17916 -0.04328 -0.18021 -0.04444 C -0.18164 -0.04606 -0.18333 -0.04745 -0.1845 -0.04953 C -0.18502 -0.05046 -0.18541 -0.05162 -0.18607 -0.05208 C -0.18672 -0.05301 -0.1875 -0.05301 -0.18828 -0.05347 C -0.20156 -0.05185 -0.19935 -0.05139 -0.21549 -0.05347 C -0.2164 -0.0537 -0.21745 -0.05439 -0.21836 -0.05486 C -0.22396 -0.06134 -0.21693 -0.0537 -0.22357 -0.05879 C -0.22422 -0.05926 -0.22851 -0.06504 -0.22864 -0.06527 C -0.2293 -0.06643 -0.22969 -0.06782 -0.23008 -0.06921 C -0.23086 -0.07106 -0.23151 -0.07291 -0.23229 -0.0743 C -0.2332 -0.07592 -0.23424 -0.07708 -0.23528 -0.07824 C -0.23581 -0.07963 -0.23633 -0.08078 -0.23672 -0.08217 C -0.23711 -0.08356 -0.23711 -0.08495 -0.2375 -0.08611 C -0.23802 -0.08773 -0.23906 -0.08865 -0.23971 -0.09004 C -0.24661 -0.10463 -0.23411 -0.08032 -0.24336 -0.0993 C -0.24427 -0.10115 -0.24544 -0.10254 -0.24635 -0.10439 C -0.24713 -0.10648 -0.24752 -0.10902 -0.24857 -0.11111 C -0.25052 -0.11527 -0.25286 -0.11875 -0.25508 -0.12268 L -0.2625 -0.13588 L -0.26471 -0.13981 C -0.27044 -0.16018 -0.26536 -0.14051 -0.26693 -0.19467 C -0.26693 -0.19606 -0.26732 -0.19745 -0.26758 -0.19861 C -0.2681 -0.20046 -0.27057 -0.20995 -0.272 -0.21296 C -0.27318 -0.21527 -0.27435 -0.21759 -0.27565 -0.21944 C -0.27734 -0.22176 -0.27877 -0.22338 -0.28008 -0.22615 C -0.28555 -0.2375 -0.27838 -0.2243 -0.28594 -0.23773 C -0.28672 -0.23912 -0.28737 -0.24074 -0.28815 -0.24166 C -0.28893 -0.24259 -0.28971 -0.24328 -0.29036 -0.24444 C -0.2914 -0.24583 -0.29232 -0.24791 -0.29336 -0.24953 L -0.297 -0.25602 L -0.29922 -0.25995 C -0.29974 -0.26088 -0.30013 -0.2618 -0.30065 -0.26273 C -0.30169 -0.26389 -0.3026 -0.26527 -0.30364 -0.26666 C -0.3043 -0.26759 -0.30508 -0.26828 -0.30586 -0.26921 C -0.30716 -0.27083 -0.3082 -0.27291 -0.3095 -0.2743 C -0.31041 -0.27546 -0.31146 -0.27615 -0.3125 -0.27708 C -0.31432 -0.27893 -0.31536 -0.28055 -0.31693 -0.28356 C -0.31771 -0.28518 -0.31862 -0.2868 -0.31914 -0.28889 C -0.3194 -0.29004 -0.31914 -0.29143 -0.31914 -0.29259 " pathEditMode="relative" ptsTypes="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3.33333E-6 0.00023 C 0.00235 -0.00208 0.00482 -0.00463 0.0073 -0.00648 C 0.00821 -0.00717 0.00925 -0.00741 0.01029 -0.00787 C 0.01263 -0.00879 0.01511 -0.00949 0.01758 -0.01042 C 0.01953 -0.01134 0.02149 -0.01204 0.02344 -0.01319 C 0.02422 -0.01342 0.02487 -0.01412 0.02565 -0.01435 C 0.02813 -0.01504 0.0306 -0.01528 0.03308 -0.01574 C 0.04115 -0.0206 0.03581 -0.01782 0.0543 -0.01574 C 0.05534 -0.01551 0.05899 -0.01412 0.06016 -0.01319 C 0.0668 -0.00717 0.05677 -0.01389 0.06615 -0.00787 C 0.06758 -0.00694 0.06901 -0.00625 0.07045 -0.00532 C 0.0724 -0.00393 0.0767 -0.00069 0.07865 -1.48148E-6 C 0.07982 0.00046 0.08112 0.0007 0.0823 0.00139 C 0.08373 0.00208 0.08516 0.00324 0.08672 0.00394 L 0.08959 0.00533 C 0.09701 0.00486 0.1043 0.00463 0.11172 0.00394 C 0.11263 0.00371 0.11381 0.00371 0.11459 0.00255 C 0.11537 0.00162 0.1155 -1.48148E-6 0.11602 -0.00139 C 0.11654 -0.00231 0.11706 -0.00301 0.11758 -0.00393 C 0.11914 -0.00764 0.11901 -0.00764 0.1198 -0.0118 C 0.12006 -0.04051 0.1198 -0.06921 0.12045 -0.09815 C 0.12058 -0.0993 0.12149 -0.09977 0.12201 -0.10069 C 0.12357 -0.10417 0.12344 -0.10579 0.12565 -0.10856 C 0.12631 -0.10926 0.12709 -0.10926 0.12787 -0.10972 C 0.13073 -0.10926 0.13373 -0.10926 0.13672 -0.10856 C 0.13868 -0.10787 0.1405 -0.10648 0.14258 -0.10579 L 0.14623 -0.10463 C 0.14792 -0.10393 0.15248 -0.10278 0.1543 -0.10185 C 0.15573 -0.10116 0.15716 -0.1 0.15873 -0.0993 C 0.16029 -0.09861 0.16537 -0.09722 0.1668 -0.09676 C 0.17279 -0.09305 0.16966 -0.09444 0.17631 -0.09282 C 0.1819 -0.08634 0.17487 -0.09398 0.18151 -0.08889 C 0.1823 -0.08819 0.18295 -0.08704 0.18373 -0.08634 C 0.1862 -0.08379 0.18633 -0.08379 0.18881 -0.08241 C 0.18959 -0.08148 0.19037 -0.08055 0.19102 -0.07986 C 0.19206 -0.07847 0.19297 -0.07708 0.19401 -0.07592 C 0.19597 -0.07361 0.19792 -0.07153 0.19987 -0.06921 C 0.20065 -0.06852 0.20131 -0.06736 0.20209 -0.06667 C 0.20326 -0.06574 0.20912 -0.0618 0.21016 -0.06134 L 0.21459 -0.06018 C 0.21927 -0.05741 0.21563 -0.05926 0.22409 -0.05764 C 0.22605 -0.05717 0.228 -0.05671 0.22995 -0.05625 C 0.23815 -0.05671 0.24623 -0.05671 0.2543 -0.05764 C 0.25508 -0.05764 0.25586 -0.05787 0.25651 -0.05879 C 0.25743 -0.06018 0.25782 -0.0625 0.25873 -0.06412 C 0.25938 -0.06551 0.26016 -0.06667 0.26094 -0.06805 C 0.26107 -0.06967 0.2612 -0.07153 0.26159 -0.07315 C 0.26198 -0.075 0.26263 -0.07662 0.26302 -0.07847 C 0.26341 -0.07963 0.26355 -0.08102 0.26381 -0.08241 C 0.26407 -0.08889 0.2642 -0.09537 0.26459 -0.10185 C 0.26472 -0.10417 0.26511 -0.10625 0.26524 -0.10856 C 0.26589 -0.11944 0.26485 -0.13079 0.2668 -0.1412 C 0.26706 -0.14259 0.26732 -0.14375 0.26745 -0.14514 C 0.26927 -0.15879 0.26732 -0.14792 0.26901 -0.15694 C 0.2694 -0.17338 0.26875 -0.19028 0.27045 -0.20648 C 0.27071 -0.20903 0.27084 -0.2118 0.27123 -0.21435 C 0.27149 -0.21713 0.2724 -0.21944 0.27266 -0.22222 C 0.27526 -0.24629 0.27188 -0.21667 0.27409 -0.23264 C 0.27435 -0.23472 0.27448 -0.23704 0.27487 -0.23912 C 0.27526 -0.2419 0.27605 -0.24444 0.27631 -0.24699 C 0.27657 -0.2493 0.27657 -0.25139 0.27709 -0.25347 C 0.27787 -0.25717 0.27904 -0.26065 0.27995 -0.26412 C 0.28047 -0.26574 0.28099 -0.26736 0.28151 -0.26921 C 0.28269 -0.27454 0.28347 -0.27917 0.28581 -0.28356 C 0.28633 -0.28449 0.28685 -0.28518 0.28737 -0.28634 C 0.29493 -0.30324 0.28073 -0.27338 0.29102 -0.29537 C 0.29141 -0.29629 0.29193 -0.29699 0.29232 -0.29792 C 0.29349 -0.30046 0.29414 -0.3037 0.29545 -0.30579 C 0.29818 -0.31065 0.3017 -0.31759 0.30495 -0.32153 C 0.30638 -0.32315 0.30808 -0.32384 0.30938 -0.32546 C 0.31615 -0.33356 0.31133 -0.33055 0.31823 -0.33727 C 0.31993 -0.33889 0.32175 -0.33958 0.32331 -0.3412 C 0.32513 -0.34282 0.3267 -0.34491 0.32852 -0.34629 C 0.33138 -0.34861 0.33464 -0.34884 0.33737 -0.35162 C 0.33855 -0.35301 0.33959 -0.35463 0.34102 -0.35555 C 0.34271 -0.35648 0.3444 -0.35625 0.3461 -0.35671 C 0.34714 -0.35717 0.34818 -0.35764 0.34909 -0.3581 C 0.35052 -0.35903 0.35196 -0.36065 0.35352 -0.36065 C 0.36771 -0.36273 0.3599 -0.36204 0.37709 -0.36204 " pathEditMode="relative" rAng="0" ptsTypes="AAAAAAAAAAAAAAAAAAAAAAAAAA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 build="allAtOnce"/>
      <p:bldP spid="18" grpId="0"/>
      <p:bldP spid="18" grpId="1"/>
      <p:bldP spid="24" grpId="0"/>
      <p:bldP spid="24" grpId="1"/>
      <p:bldP spid="49" grpId="0"/>
      <p:bldP spid="49" grpId="1"/>
      <p:bldP spid="55" grpId="0"/>
      <p:bldP spid="5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B51596-96C2-46AF-A90C-9E16FD148113}"/>
</file>

<file path=customXml/itemProps2.xml><?xml version="1.0" encoding="utf-8"?>
<ds:datastoreItem xmlns:ds="http://schemas.openxmlformats.org/officeDocument/2006/customXml" ds:itemID="{408B4951-A7B2-42C1-9D64-9A8557C03576}"/>
</file>

<file path=customXml/itemProps3.xml><?xml version="1.0" encoding="utf-8"?>
<ds:datastoreItem xmlns:ds="http://schemas.openxmlformats.org/officeDocument/2006/customXml" ds:itemID="{FD550BB7-4F08-416B-A1D4-98E85339802A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29</Words>
  <Application>Microsoft Macintosh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-apple-system</vt:lpstr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8</cp:revision>
  <dcterms:created xsi:type="dcterms:W3CDTF">2024-12-13T20:50:19Z</dcterms:created>
  <dcterms:modified xsi:type="dcterms:W3CDTF">2024-12-20T21:50:25Z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