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/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86;p1" title="gift4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Govorika\Hot Weels\Object\Design_a_dynamic_racing_helmet_featuring_bold_graph_b11a2bbd-f2e4-45b0-a87e-0883a05930a5.pngDesign_a_dynamic_racing_helmet_featuring_bold_graph_b11a2bbd-f2e4-45b0-a87e-0883a05930a5"/>
          <p:cNvPicPr>
            <a:picLocks noChangeAspect="1"/>
          </p:cNvPicPr>
          <p:nvPr/>
        </p:nvPicPr>
        <p:blipFill>
          <a:blip r:embed="rId6"/>
          <a:srcRect t="4" b="4"/>
          <a:stretch>
            <a:fillRect/>
          </a:stretch>
        </p:blipFill>
        <p:spPr>
          <a:xfrm>
            <a:off x="6327775" y="2228850"/>
            <a:ext cx="1593850" cy="1593850"/>
          </a:xfrm>
          <a:prstGeom prst="rect">
            <a:avLst/>
          </a:prstGeom>
        </p:spPr>
      </p:pic>
      <p:pic>
        <p:nvPicPr>
          <p:cNvPr id="9" name="Рисунок 8" descr="C:\Users\yanag\OneDrive\Робочий стіл\Без назви-2.pngБез назви-2"/>
          <p:cNvPicPr>
            <a:picLocks noChangeAspect="1"/>
          </p:cNvPicPr>
          <p:nvPr/>
        </p:nvPicPr>
        <p:blipFill>
          <a:blip r:embed="rId7"/>
          <a:srcRect t="4" b="4"/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 descr="C:\Users\yanag\OneDrive\Робочий стіл\af83e16d84c704a88024ad78e2560ce5.pngaf83e16d84c704a88024ad78e2560ce5"/>
          <p:cNvPicPr>
            <a:picLocks noChangeAspect="1"/>
          </p:cNvPicPr>
          <p:nvPr/>
        </p:nvPicPr>
        <p:blipFill>
          <a:blip r:embed="rId8"/>
          <a:srcRect t="17" b="17"/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5535861" y="5798566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Мій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38968" y="576954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Мої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571" y="3429000"/>
            <a:ext cx="26860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74A4B8-5AC8-4EF7-997B-7B81425D3C0A}"/>
</file>

<file path=customXml/itemProps2.xml><?xml version="1.0" encoding="utf-8"?>
<ds:datastoreItem xmlns:ds="http://schemas.openxmlformats.org/officeDocument/2006/customXml" ds:itemID="{9628730D-E4D1-4B32-ACBE-E752648B26C5}"/>
</file>

<file path=customXml/itemProps3.xml><?xml version="1.0" encoding="utf-8"?>
<ds:datastoreItem xmlns:ds="http://schemas.openxmlformats.org/officeDocument/2006/customXml" ds:itemID="{614C3110-3743-45B9-B9F4-2A7421FB58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13</cp:revision>
  <dcterms:created xsi:type="dcterms:W3CDTF">2024-08-06T14:25:00Z</dcterms:created>
  <dcterms:modified xsi:type="dcterms:W3CDTF">2025-04-09T15:22:53Z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8866F4F73AE84C38851EA829868EFA7E_12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