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75749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4580858"/>
            <a:ext cx="1403221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71304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890" y="830225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3876008" y="822312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657" y="4584155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99483"/>
            <a:ext cx="1660939" cy="16609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109" y="775611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85" y="2844913"/>
            <a:ext cx="1612052" cy="12090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14" y="4591990"/>
            <a:ext cx="1006452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21" y="860530"/>
            <a:ext cx="1006452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32510" y="4639079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73" y="673359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843" y="2729103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529" y="4589907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162" y="2722850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/>
        </p:blipFill>
        <p:spPr>
          <a:xfrm>
            <a:off x="6167975" y="868444"/>
            <a:ext cx="1562082" cy="1270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75" y="4662487"/>
            <a:ext cx="1796473" cy="13473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181" y="2799541"/>
            <a:ext cx="1407013" cy="1407013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68409" y="150519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30194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842B06-4B13-412A-B6AB-8AFF270471F6}"/>
</file>

<file path=customXml/itemProps2.xml><?xml version="1.0" encoding="utf-8"?>
<ds:datastoreItem xmlns:ds="http://schemas.openxmlformats.org/officeDocument/2006/customXml" ds:itemID="{CF77FFAB-6FA7-4549-8D90-2D9E686616E0}"/>
</file>

<file path=customXml/itemProps3.xml><?xml version="1.0" encoding="utf-8"?>
<ds:datastoreItem xmlns:ds="http://schemas.openxmlformats.org/officeDocument/2006/customXml" ds:itemID="{7890A0C1-1A3E-4AF3-A043-6AC7DFBAC2AD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2024-11-19T18:39:49Z</dcterms:created>
  <dcterms:modified xsi:type="dcterms:W3CDTF">2025-03-01T12:15:28Z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