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019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1C9415-8CC6-40B7-B3EE-F48E51D4C641}"/>
</file>

<file path=customXml/itemProps2.xml><?xml version="1.0" encoding="utf-8"?>
<ds:datastoreItem xmlns:ds="http://schemas.openxmlformats.org/officeDocument/2006/customXml" ds:itemID="{8A3F792B-16E3-4A3B-85CB-FDCB208BF860}"/>
</file>

<file path=customXml/itemProps3.xml><?xml version="1.0" encoding="utf-8"?>
<ds:datastoreItem xmlns:ds="http://schemas.openxmlformats.org/officeDocument/2006/customXml" ds:itemID="{BCEF5D9E-D5F5-44B0-B1C0-4841DC148429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