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9" y="775611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21" y="860530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32510" y="4639079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73" y="673359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843" y="2729103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29" y="4589907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162" y="2722850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67975" y="868444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75" y="4662487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181" y="2799541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68409" y="150519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2917" y="2760574"/>
            <a:ext cx="30099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42B06-4B13-412A-B6AB-8AFF270471F6}"/>
</file>

<file path=customXml/itemProps2.xml><?xml version="1.0" encoding="utf-8"?>
<ds:datastoreItem xmlns:ds="http://schemas.openxmlformats.org/officeDocument/2006/customXml" ds:itemID="{CF77FFAB-6FA7-4549-8D90-2D9E686616E0}"/>
</file>

<file path=customXml/itemProps3.xml><?xml version="1.0" encoding="utf-8"?>
<ds:datastoreItem xmlns:ds="http://schemas.openxmlformats.org/officeDocument/2006/customXml" ds:itemID="{7890A0C1-1A3E-4AF3-A043-6AC7DFBAC2A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2025-03-01T12:15:28Z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