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2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54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96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77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2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4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83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35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07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78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78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11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3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2" t="8971" r="962" b="-740"/>
          <a:stretch/>
        </p:blipFill>
        <p:spPr>
          <a:xfrm>
            <a:off x="563616" y="135318"/>
            <a:ext cx="3357336" cy="2238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-77756" y="1614832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0953" y="1438546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81444" y="1655081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43442" y="4533360"/>
            <a:ext cx="8959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95085" y="4533360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8" t="6749" r="13800" b="-1121"/>
          <a:stretch/>
        </p:blipFill>
        <p:spPr>
          <a:xfrm>
            <a:off x="4539927" y="180012"/>
            <a:ext cx="3441516" cy="2226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513" y="187476"/>
            <a:ext cx="3190740" cy="217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0"/>
          <a:stretch/>
        </p:blipFill>
        <p:spPr>
          <a:xfrm>
            <a:off x="647103" y="3055722"/>
            <a:ext cx="3270002" cy="2216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10" y="3038482"/>
            <a:ext cx="3201073" cy="2203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3774748" y="5784295"/>
            <a:ext cx="1732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6. ?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78" y="5645500"/>
            <a:ext cx="1310602" cy="121964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954" y="1384381"/>
            <a:ext cx="3858306" cy="3952411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01513" y="3351944"/>
            <a:ext cx="33147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4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13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4</cp:revision>
  <dcterms:created xsi:type="dcterms:W3CDTF">2024-12-02T13:11:09Z</dcterms:created>
  <dcterms:modified xsi:type="dcterms:W3CDTF">2024-12-02T13:52:43Z</dcterms:modified>
</cp:coreProperties>
</file>