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microsoft.com/office/2007/relationships/hdphoto" Target="../media/hdphoto9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18" y="1554118"/>
            <a:ext cx="36004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