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 varScale="1">
        <p:scale>
          <a:sx n="102" d="100"/>
          <a:sy n="102" d="100"/>
        </p:scale>
        <p:origin x="870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CF65897-430D-7CE9-7B3D-D932681AD9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EF90424-94EA-8881-5298-D5AFB4702A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90386C9-9993-160F-38A8-D3ACE296B9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61296DC-FD4B-ABF6-86FE-478EEF1C04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3FE37EA-E58C-CB0C-DDC9-98603AAB99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947849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3002BD7-9A44-FEA8-21D0-084241415E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70ED3D0-9CEE-FFF8-8F73-782E8A62BE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73AAC30-06FA-E1ED-448D-5269A5E747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4AB7F7A-6B3E-8232-F3CA-95E3ED2CFB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C1AC5EA-73D9-4E9E-8D89-9FDBAF211F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705944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1CE63E0A-1E23-56C3-4AE7-B36C446E568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45C5A9C-D9AA-676D-C050-1C3DFC9E6A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019906C-D8FE-7518-1003-F02984B80C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BDE641C-EF85-60AD-ED18-C90B20245E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4E543F7-0272-C03E-CCFA-533EAAD5ED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2642830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CFB24F-7BBC-4539-BBF1-D2D673D9EB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CBC5552-0907-F713-5AD9-75329F7235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28FF8E2-5447-665D-A426-DA1E255372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D3AECDF-8D10-B2B4-BFAC-46A04BAA8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29456CE-74A4-25B5-2EBC-5FE2E4C1EF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535824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ECE896-C4CF-BC9B-89BC-C962D3931E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868B91F-9D7B-3936-2726-81F55E5642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7BC9675-838F-E21F-074C-31DF0C744E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6F32FB2-F99E-5851-B3D9-107994FA44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A361D43-5A96-757B-1849-9E364D251E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424538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CF0EB82-8711-6958-D726-C833AFB051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510ACA1-7609-91E3-23CC-2F795A6CF3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C8CEA4E-DC8D-4D40-60A6-8873766483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7AEBE4B-8051-E242-A07E-7BAC0C2E46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546F4C7-189D-3528-E627-917D604DA6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6F8DC13-AA96-D1C9-4D6F-BD29B87FB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5401280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0B40AB-2F5C-80A0-1AB2-33CBF3C3C2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057586A-BFBD-A4BE-99A9-2E9A88C9E2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CFCB9A4-EBB6-E9C5-9B92-AEB65DF839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F78160D7-9E2D-0B24-A97D-23C58FBDC4E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4A39ACD-90BE-2FA1-3A39-4C4F12C4CDC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07A73C3D-EC3F-58D9-0C82-55649CC8FC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26D7E07-B37B-7E7F-10A8-2366C75472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B3DB862-5C6A-73F0-5582-F5B2AA1579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2486473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51FBE2-BC64-D439-23CE-F3F7247807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C28733C-A42B-1245-F546-6BD78014BC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A4D07987-6394-C3F8-23EB-F4F8F4F04E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026ECBA-0640-C838-C25E-2D80F7E88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954134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81008BE-EDE1-DA12-82D3-126EA1BB3E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7089754-F46C-F278-804A-F43097EFF3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184C399-B007-ACAD-1486-4F6DA40020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948961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5AB019-655D-AD39-5BBA-D0F0CCF922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672585A-18A2-37CB-153E-7C87011A23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4C48A0E-BF5E-2B0D-E7BB-CBEBF9508B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7C76FE5-AB8B-32A0-CBBF-9CA9D17815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B95BC7C-F7FC-4792-228D-ADD03489D6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2B8432D-93A9-6EF9-A75D-CE5344637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026582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1279D9-20DA-C55E-6E2B-AEFC9D3798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E961EBFD-C6A9-5196-3E08-C4B2497141F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B4D701A-8172-7474-7950-10AD3F74C4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4933E6E-9619-E6E0-8EE6-D24B3CC331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9B5D536-D16E-CD9D-78D1-F081CB259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CE2A58F-392A-07E6-A208-8DEFFD4BDC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22412735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609DEA-8C21-55C4-E356-80D223B311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C83ED68-DF47-8A2E-0610-6EA43E51D0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1D64E01-3DE6-B379-BC9A-77DCC1E642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6CCEE09-C4F4-494F-9C27-46914F94138B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297FBA1-434F-C151-39B5-A5894D8274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47238CC-C4B0-CD21-4528-A153C01E30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073217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окно, стена, в помещении, домашнее растени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B0FBA5C-7F0E-1C51-D7C6-17ACC0D080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DBBCD76-1267-8DD8-2F07-34C4683B357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5" r="3945"/>
          <a:stretch/>
        </p:blipFill>
        <p:spPr>
          <a:xfrm>
            <a:off x="11235824" y="3618413"/>
            <a:ext cx="956176" cy="94311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630A4BF-B707-7C24-300D-F0507F22FED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90" r="12290"/>
          <a:stretch/>
        </p:blipFill>
        <p:spPr>
          <a:xfrm>
            <a:off x="547603" y="332100"/>
            <a:ext cx="8335140" cy="6193800"/>
          </a:xfrm>
          <a:prstGeom prst="roundRect">
            <a:avLst>
              <a:gd name="adj" fmla="val 2841"/>
            </a:avLst>
          </a:prstGeom>
          <a:ln>
            <a:noFill/>
          </a:ln>
          <a:effectLst>
            <a:glow rad="190500">
              <a:schemeClr val="bg1"/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B3D8E00B-B3B5-0E89-0D2E-1327621DA32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98957" y="4430526"/>
            <a:ext cx="2064601" cy="2064601"/>
          </a:xfrm>
          <a:prstGeom prst="rect">
            <a:avLst/>
          </a:prstGeom>
        </p:spPr>
      </p:pic>
      <p:pic>
        <p:nvPicPr>
          <p:cNvPr id="25" name="Рисунок 24" descr="Изображение выглядит как зарисовка, рисунок, млекопитающее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7D08D00-B025-D690-1243-D986211A6AB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4067" y="4439002"/>
            <a:ext cx="1431837" cy="1431837"/>
          </a:xfrm>
          <a:prstGeom prst="rect">
            <a:avLst/>
          </a:prstGeom>
        </p:spPr>
      </p:pic>
      <p:pic>
        <p:nvPicPr>
          <p:cNvPr id="26" name="Рисунок 25" descr="Изображение выглядит как зарисовка, рисунок, млекопитающее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128080A-4E82-8545-5540-0C6A825F08C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7982" y="4581975"/>
            <a:ext cx="1647605" cy="1647605"/>
          </a:xfrm>
          <a:prstGeom prst="rect">
            <a:avLst/>
          </a:prstGeom>
        </p:spPr>
      </p:pic>
      <p:pic>
        <p:nvPicPr>
          <p:cNvPr id="27" name="Рисунок 26" descr="Изображение выглядит как зарисовка, рисунок, млекопитающее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1CD8456-86BD-A775-7464-506FDA3A442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20215" y="3122351"/>
            <a:ext cx="1647605" cy="1647605"/>
          </a:xfrm>
          <a:prstGeom prst="rect">
            <a:avLst/>
          </a:prstGeom>
        </p:spPr>
      </p:pic>
      <p:pic>
        <p:nvPicPr>
          <p:cNvPr id="28" name="Рисунок 27" descr="Изображение выглядит как зарисовка, рисунок, млекопитающее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9CE5A11-CB01-D216-6F23-4749BA05289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7271" y="4857125"/>
            <a:ext cx="1431837" cy="1431837"/>
          </a:xfrm>
          <a:prstGeom prst="rect">
            <a:avLst/>
          </a:prstGeom>
        </p:spPr>
      </p:pic>
      <p:pic>
        <p:nvPicPr>
          <p:cNvPr id="30" name="Рисунок 29" descr="Изображение выглядит как зарисовка, рисунок, млекопитающее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6542447-7877-D0AD-D99A-2C5DE14A3CF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0096" y="3290937"/>
            <a:ext cx="1134041" cy="1134041"/>
          </a:xfrm>
          <a:prstGeom prst="rect">
            <a:avLst/>
          </a:prstGeom>
        </p:spPr>
      </p:pic>
      <p:pic>
        <p:nvPicPr>
          <p:cNvPr id="31" name="Рисунок 30" descr="Изображение выглядит как зарисовка, рисунок, млекопитающее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02C6930-1503-D447-2E2C-3899558E25A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005098" y="3763992"/>
            <a:ext cx="1595080" cy="1595080"/>
          </a:xfrm>
          <a:prstGeom prst="rect">
            <a:avLst/>
          </a:prstGeom>
        </p:spPr>
      </p:pic>
      <p:grpSp>
        <p:nvGrpSpPr>
          <p:cNvPr id="62" name="Группа 61">
            <a:extLst>
              <a:ext uri="{FF2B5EF4-FFF2-40B4-BE49-F238E27FC236}">
                <a16:creationId xmlns:a16="http://schemas.microsoft.com/office/drawing/2014/main" id="{DBE2B104-5E26-8A40-3421-63E58F8EFB4D}"/>
              </a:ext>
            </a:extLst>
          </p:cNvPr>
          <p:cNvGrpSpPr/>
          <p:nvPr/>
        </p:nvGrpSpPr>
        <p:grpSpPr>
          <a:xfrm>
            <a:off x="2627216" y="332102"/>
            <a:ext cx="2083784" cy="2064601"/>
            <a:chOff x="2631387" y="332102"/>
            <a:chExt cx="2083784" cy="2064601"/>
          </a:xfrm>
        </p:grpSpPr>
        <p:sp>
          <p:nvSpPr>
            <p:cNvPr id="12" name="Прямоугольник 11">
              <a:extLst>
                <a:ext uri="{FF2B5EF4-FFF2-40B4-BE49-F238E27FC236}">
                  <a16:creationId xmlns:a16="http://schemas.microsoft.com/office/drawing/2014/main" id="{A18B8B43-3941-6F08-CE3E-D5739B6AFC04}"/>
                </a:ext>
              </a:extLst>
            </p:cNvPr>
            <p:cNvSpPr/>
            <p:nvPr/>
          </p:nvSpPr>
          <p:spPr>
            <a:xfrm>
              <a:off x="2631387" y="332102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40" name="Рисунок 39">
              <a:extLst>
                <a:ext uri="{FF2B5EF4-FFF2-40B4-BE49-F238E27FC236}">
                  <a16:creationId xmlns:a16="http://schemas.microsoft.com/office/drawing/2014/main" id="{084ACC34-04BF-7482-4543-E062EDBEB8D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679743" y="401967"/>
              <a:ext cx="1968536" cy="1968536"/>
            </a:xfrm>
            <a:prstGeom prst="rect">
              <a:avLst/>
            </a:prstGeom>
          </p:spPr>
        </p:pic>
      </p:grpSp>
      <p:grpSp>
        <p:nvGrpSpPr>
          <p:cNvPr id="64" name="Группа 63">
            <a:extLst>
              <a:ext uri="{FF2B5EF4-FFF2-40B4-BE49-F238E27FC236}">
                <a16:creationId xmlns:a16="http://schemas.microsoft.com/office/drawing/2014/main" id="{DA69816B-CB59-707C-7139-332E16BD5FB4}"/>
              </a:ext>
            </a:extLst>
          </p:cNvPr>
          <p:cNvGrpSpPr/>
          <p:nvPr/>
        </p:nvGrpSpPr>
        <p:grpSpPr>
          <a:xfrm>
            <a:off x="6794788" y="332100"/>
            <a:ext cx="2083784" cy="2083297"/>
            <a:chOff x="6798959" y="332100"/>
            <a:chExt cx="2083784" cy="2083297"/>
          </a:xfrm>
        </p:grpSpPr>
        <p:sp>
          <p:nvSpPr>
            <p:cNvPr id="17" name="Прямоугольник 16">
              <a:extLst>
                <a:ext uri="{FF2B5EF4-FFF2-40B4-BE49-F238E27FC236}">
                  <a16:creationId xmlns:a16="http://schemas.microsoft.com/office/drawing/2014/main" id="{BED1B8FB-F627-AF3B-B62F-486C914B39DD}"/>
                </a:ext>
              </a:extLst>
            </p:cNvPr>
            <p:cNvSpPr/>
            <p:nvPr/>
          </p:nvSpPr>
          <p:spPr>
            <a:xfrm>
              <a:off x="6798959" y="332100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42" name="Рисунок 41">
              <a:extLst>
                <a:ext uri="{FF2B5EF4-FFF2-40B4-BE49-F238E27FC236}">
                  <a16:creationId xmlns:a16="http://schemas.microsoft.com/office/drawing/2014/main" id="{2F42447C-FFBE-3465-E166-8FB8ADC24C6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827244" y="388188"/>
              <a:ext cx="2027209" cy="2027209"/>
            </a:xfrm>
            <a:prstGeom prst="rect">
              <a:avLst/>
            </a:prstGeom>
          </p:spPr>
        </p:pic>
      </p:grpSp>
      <p:grpSp>
        <p:nvGrpSpPr>
          <p:cNvPr id="71" name="Группа 70">
            <a:extLst>
              <a:ext uri="{FF2B5EF4-FFF2-40B4-BE49-F238E27FC236}">
                <a16:creationId xmlns:a16="http://schemas.microsoft.com/office/drawing/2014/main" id="{8E2E49A0-DD54-CE22-BE67-7B5AEFF1898E}"/>
              </a:ext>
            </a:extLst>
          </p:cNvPr>
          <p:cNvGrpSpPr/>
          <p:nvPr/>
        </p:nvGrpSpPr>
        <p:grpSpPr>
          <a:xfrm>
            <a:off x="4711002" y="4461298"/>
            <a:ext cx="2083784" cy="2078625"/>
            <a:chOff x="4715173" y="4461298"/>
            <a:chExt cx="2083784" cy="2078625"/>
          </a:xfrm>
        </p:grpSpPr>
        <p:sp>
          <p:nvSpPr>
            <p:cNvPr id="24" name="Прямоугольник 23">
              <a:extLst>
                <a:ext uri="{FF2B5EF4-FFF2-40B4-BE49-F238E27FC236}">
                  <a16:creationId xmlns:a16="http://schemas.microsoft.com/office/drawing/2014/main" id="{3AF5DBC3-7198-68D3-29F5-E40853140B5B}"/>
                </a:ext>
              </a:extLst>
            </p:cNvPr>
            <p:cNvSpPr/>
            <p:nvPr/>
          </p:nvSpPr>
          <p:spPr>
            <a:xfrm>
              <a:off x="4715173" y="4461298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44" name="Рисунок 43">
              <a:extLst>
                <a:ext uri="{FF2B5EF4-FFF2-40B4-BE49-F238E27FC236}">
                  <a16:creationId xmlns:a16="http://schemas.microsoft.com/office/drawing/2014/main" id="{0FA83FEF-B9F7-2C05-A330-51EB9FAEFAC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742692" y="4488229"/>
              <a:ext cx="2051694" cy="2051694"/>
            </a:xfrm>
            <a:prstGeom prst="rect">
              <a:avLst/>
            </a:prstGeom>
          </p:spPr>
        </p:pic>
      </p:grpSp>
      <p:grpSp>
        <p:nvGrpSpPr>
          <p:cNvPr id="67" name="Группа 66">
            <a:extLst>
              <a:ext uri="{FF2B5EF4-FFF2-40B4-BE49-F238E27FC236}">
                <a16:creationId xmlns:a16="http://schemas.microsoft.com/office/drawing/2014/main" id="{2BED2819-21DF-60DE-6D89-B218EB6A95CA}"/>
              </a:ext>
            </a:extLst>
          </p:cNvPr>
          <p:cNvGrpSpPr/>
          <p:nvPr/>
        </p:nvGrpSpPr>
        <p:grpSpPr>
          <a:xfrm>
            <a:off x="4711003" y="2396700"/>
            <a:ext cx="2139253" cy="2130146"/>
            <a:chOff x="4715174" y="2396700"/>
            <a:chExt cx="2139253" cy="2130146"/>
          </a:xfrm>
        </p:grpSpPr>
        <p:sp>
          <p:nvSpPr>
            <p:cNvPr id="20" name="Прямоугольник 19">
              <a:extLst>
                <a:ext uri="{FF2B5EF4-FFF2-40B4-BE49-F238E27FC236}">
                  <a16:creationId xmlns:a16="http://schemas.microsoft.com/office/drawing/2014/main" id="{DC1EEC5E-1C06-BF2F-54D1-A518FD88F0C8}"/>
                </a:ext>
              </a:extLst>
            </p:cNvPr>
            <p:cNvSpPr/>
            <p:nvPr/>
          </p:nvSpPr>
          <p:spPr>
            <a:xfrm>
              <a:off x="4715174" y="2396700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46" name="Рисунок 45">
              <a:extLst>
                <a:ext uri="{FF2B5EF4-FFF2-40B4-BE49-F238E27FC236}">
                  <a16:creationId xmlns:a16="http://schemas.microsoft.com/office/drawing/2014/main" id="{3CF131B1-43F5-A03F-CE8D-E5610AB66AB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743703" y="2416122"/>
              <a:ext cx="2110724" cy="2110724"/>
            </a:xfrm>
            <a:prstGeom prst="rect">
              <a:avLst/>
            </a:prstGeom>
          </p:spPr>
        </p:pic>
      </p:grpSp>
      <p:grpSp>
        <p:nvGrpSpPr>
          <p:cNvPr id="70" name="Группа 69">
            <a:extLst>
              <a:ext uri="{FF2B5EF4-FFF2-40B4-BE49-F238E27FC236}">
                <a16:creationId xmlns:a16="http://schemas.microsoft.com/office/drawing/2014/main" id="{C2353AC8-D87A-97A3-0F24-347996232A8E}"/>
              </a:ext>
            </a:extLst>
          </p:cNvPr>
          <p:cNvGrpSpPr/>
          <p:nvPr/>
        </p:nvGrpSpPr>
        <p:grpSpPr>
          <a:xfrm>
            <a:off x="2627218" y="4461299"/>
            <a:ext cx="2083784" cy="2064601"/>
            <a:chOff x="2631389" y="4461299"/>
            <a:chExt cx="2083784" cy="2064601"/>
          </a:xfrm>
        </p:grpSpPr>
        <p:sp>
          <p:nvSpPr>
            <p:cNvPr id="23" name="Прямоугольник 22">
              <a:extLst>
                <a:ext uri="{FF2B5EF4-FFF2-40B4-BE49-F238E27FC236}">
                  <a16:creationId xmlns:a16="http://schemas.microsoft.com/office/drawing/2014/main" id="{5647796D-967A-8115-DB04-BB1800DCB4B4}"/>
                </a:ext>
              </a:extLst>
            </p:cNvPr>
            <p:cNvSpPr/>
            <p:nvPr/>
          </p:nvSpPr>
          <p:spPr>
            <a:xfrm>
              <a:off x="2631389" y="4461299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48" name="Рисунок 47">
              <a:extLst>
                <a:ext uri="{FF2B5EF4-FFF2-40B4-BE49-F238E27FC236}">
                  <a16:creationId xmlns:a16="http://schemas.microsoft.com/office/drawing/2014/main" id="{5A2E81F6-0EC3-2EFC-3DC4-AF92D2D454E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864618" y="4692979"/>
              <a:ext cx="1642193" cy="1642193"/>
            </a:xfrm>
            <a:prstGeom prst="rect">
              <a:avLst/>
            </a:prstGeom>
          </p:spPr>
        </p:pic>
      </p:grpSp>
      <p:grpSp>
        <p:nvGrpSpPr>
          <p:cNvPr id="68" name="Группа 67">
            <a:extLst>
              <a:ext uri="{FF2B5EF4-FFF2-40B4-BE49-F238E27FC236}">
                <a16:creationId xmlns:a16="http://schemas.microsoft.com/office/drawing/2014/main" id="{A3DA5EF7-F41C-524F-0884-2E25959AB9C1}"/>
              </a:ext>
            </a:extLst>
          </p:cNvPr>
          <p:cNvGrpSpPr/>
          <p:nvPr/>
        </p:nvGrpSpPr>
        <p:grpSpPr>
          <a:xfrm>
            <a:off x="6794786" y="2396698"/>
            <a:ext cx="2083784" cy="2064601"/>
            <a:chOff x="6798957" y="2396698"/>
            <a:chExt cx="2083784" cy="2064601"/>
          </a:xfrm>
        </p:grpSpPr>
        <p:sp>
          <p:nvSpPr>
            <p:cNvPr id="21" name="Прямоугольник 20">
              <a:extLst>
                <a:ext uri="{FF2B5EF4-FFF2-40B4-BE49-F238E27FC236}">
                  <a16:creationId xmlns:a16="http://schemas.microsoft.com/office/drawing/2014/main" id="{8B320DF7-9A54-7DD4-3295-99F69C90798D}"/>
                </a:ext>
              </a:extLst>
            </p:cNvPr>
            <p:cNvSpPr/>
            <p:nvPr/>
          </p:nvSpPr>
          <p:spPr>
            <a:xfrm>
              <a:off x="6798957" y="2396698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50" name="Рисунок 49">
              <a:extLst>
                <a:ext uri="{FF2B5EF4-FFF2-40B4-BE49-F238E27FC236}">
                  <a16:creationId xmlns:a16="http://schemas.microsoft.com/office/drawing/2014/main" id="{AF3860E9-A87C-410B-2B8E-84457B4C11A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981841" y="2560284"/>
              <a:ext cx="1758473" cy="1737427"/>
            </a:xfrm>
            <a:prstGeom prst="rect">
              <a:avLst/>
            </a:prstGeom>
          </p:spPr>
        </p:pic>
      </p:grpSp>
      <p:grpSp>
        <p:nvGrpSpPr>
          <p:cNvPr id="63" name="Группа 62">
            <a:extLst>
              <a:ext uri="{FF2B5EF4-FFF2-40B4-BE49-F238E27FC236}">
                <a16:creationId xmlns:a16="http://schemas.microsoft.com/office/drawing/2014/main" id="{FA39E4FB-D833-47E8-38A6-759D3EA0B3BC}"/>
              </a:ext>
            </a:extLst>
          </p:cNvPr>
          <p:cNvGrpSpPr/>
          <p:nvPr/>
        </p:nvGrpSpPr>
        <p:grpSpPr>
          <a:xfrm>
            <a:off x="4555513" y="125187"/>
            <a:ext cx="2394761" cy="2394761"/>
            <a:chOff x="4559684" y="125187"/>
            <a:chExt cx="2394761" cy="2394761"/>
          </a:xfrm>
        </p:grpSpPr>
        <p:sp>
          <p:nvSpPr>
            <p:cNvPr id="16" name="Прямоугольник 15">
              <a:extLst>
                <a:ext uri="{FF2B5EF4-FFF2-40B4-BE49-F238E27FC236}">
                  <a16:creationId xmlns:a16="http://schemas.microsoft.com/office/drawing/2014/main" id="{917060EE-6838-8950-37D7-DA03F3BC28E7}"/>
                </a:ext>
              </a:extLst>
            </p:cNvPr>
            <p:cNvSpPr/>
            <p:nvPr/>
          </p:nvSpPr>
          <p:spPr>
            <a:xfrm>
              <a:off x="4715174" y="332101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52" name="Рисунок 51">
              <a:extLst>
                <a:ext uri="{FF2B5EF4-FFF2-40B4-BE49-F238E27FC236}">
                  <a16:creationId xmlns:a16="http://schemas.microsoft.com/office/drawing/2014/main" id="{704F2BD0-9124-0EF2-6236-96AC55E74B8E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559684" y="125187"/>
              <a:ext cx="2394761" cy="2394761"/>
            </a:xfrm>
            <a:prstGeom prst="rect">
              <a:avLst/>
            </a:prstGeom>
          </p:spPr>
        </p:pic>
      </p:grpSp>
      <p:grpSp>
        <p:nvGrpSpPr>
          <p:cNvPr id="66" name="Группа 65">
            <a:extLst>
              <a:ext uri="{FF2B5EF4-FFF2-40B4-BE49-F238E27FC236}">
                <a16:creationId xmlns:a16="http://schemas.microsoft.com/office/drawing/2014/main" id="{A0FDCFE3-F3DA-1EA2-BFD2-FA4E87D4266A}"/>
              </a:ext>
            </a:extLst>
          </p:cNvPr>
          <p:cNvGrpSpPr/>
          <p:nvPr/>
        </p:nvGrpSpPr>
        <p:grpSpPr>
          <a:xfrm>
            <a:off x="2627216" y="2396701"/>
            <a:ext cx="2083784" cy="2064601"/>
            <a:chOff x="2631387" y="2396701"/>
            <a:chExt cx="2083784" cy="2064601"/>
          </a:xfrm>
        </p:grpSpPr>
        <p:sp>
          <p:nvSpPr>
            <p:cNvPr id="19" name="Прямоугольник 18">
              <a:extLst>
                <a:ext uri="{FF2B5EF4-FFF2-40B4-BE49-F238E27FC236}">
                  <a16:creationId xmlns:a16="http://schemas.microsoft.com/office/drawing/2014/main" id="{2C36D686-6024-CABF-B611-F79DF35DBAC7}"/>
                </a:ext>
              </a:extLst>
            </p:cNvPr>
            <p:cNvSpPr/>
            <p:nvPr/>
          </p:nvSpPr>
          <p:spPr>
            <a:xfrm>
              <a:off x="2631387" y="2396701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54" name="Рисунок 53">
              <a:extLst>
                <a:ext uri="{FF2B5EF4-FFF2-40B4-BE49-F238E27FC236}">
                  <a16:creationId xmlns:a16="http://schemas.microsoft.com/office/drawing/2014/main" id="{8BF2C5A1-0176-85F7-0B7B-6578327C2E83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660420" y="2432668"/>
              <a:ext cx="2007182" cy="2007182"/>
            </a:xfrm>
            <a:prstGeom prst="rect">
              <a:avLst/>
            </a:prstGeom>
          </p:spPr>
        </p:pic>
      </p:grpSp>
      <p:grpSp>
        <p:nvGrpSpPr>
          <p:cNvPr id="69" name="Группа 68">
            <a:extLst>
              <a:ext uri="{FF2B5EF4-FFF2-40B4-BE49-F238E27FC236}">
                <a16:creationId xmlns:a16="http://schemas.microsoft.com/office/drawing/2014/main" id="{DB176FC4-7BC0-FE71-5085-4AA347025A2D}"/>
              </a:ext>
            </a:extLst>
          </p:cNvPr>
          <p:cNvGrpSpPr/>
          <p:nvPr/>
        </p:nvGrpSpPr>
        <p:grpSpPr>
          <a:xfrm>
            <a:off x="543432" y="4461299"/>
            <a:ext cx="2083784" cy="2064601"/>
            <a:chOff x="547603" y="4461299"/>
            <a:chExt cx="2083784" cy="2064601"/>
          </a:xfrm>
        </p:grpSpPr>
        <p:sp>
          <p:nvSpPr>
            <p:cNvPr id="22" name="Прямоугольник 21">
              <a:extLst>
                <a:ext uri="{FF2B5EF4-FFF2-40B4-BE49-F238E27FC236}">
                  <a16:creationId xmlns:a16="http://schemas.microsoft.com/office/drawing/2014/main" id="{CED1BBD0-1504-43EF-9450-B83C17D4620B}"/>
                </a:ext>
              </a:extLst>
            </p:cNvPr>
            <p:cNvSpPr/>
            <p:nvPr/>
          </p:nvSpPr>
          <p:spPr>
            <a:xfrm>
              <a:off x="547603" y="4461299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56" name="Рисунок 55">
              <a:extLst>
                <a:ext uri="{FF2B5EF4-FFF2-40B4-BE49-F238E27FC236}">
                  <a16:creationId xmlns:a16="http://schemas.microsoft.com/office/drawing/2014/main" id="{2C85736A-6FF2-F147-1BD3-C698D57C5113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2175" y="4604546"/>
              <a:ext cx="1791268" cy="1791268"/>
            </a:xfrm>
            <a:prstGeom prst="rect">
              <a:avLst/>
            </a:prstGeom>
          </p:spPr>
        </p:pic>
      </p:grpSp>
      <p:grpSp>
        <p:nvGrpSpPr>
          <p:cNvPr id="65" name="Группа 64">
            <a:extLst>
              <a:ext uri="{FF2B5EF4-FFF2-40B4-BE49-F238E27FC236}">
                <a16:creationId xmlns:a16="http://schemas.microsoft.com/office/drawing/2014/main" id="{A2D435C3-772E-1D4F-DA8E-D97B4494DBD7}"/>
              </a:ext>
            </a:extLst>
          </p:cNvPr>
          <p:cNvGrpSpPr/>
          <p:nvPr/>
        </p:nvGrpSpPr>
        <p:grpSpPr>
          <a:xfrm>
            <a:off x="543432" y="2396701"/>
            <a:ext cx="2083784" cy="2064601"/>
            <a:chOff x="547603" y="2396701"/>
            <a:chExt cx="2083784" cy="2064601"/>
          </a:xfrm>
        </p:grpSpPr>
        <p:sp>
          <p:nvSpPr>
            <p:cNvPr id="18" name="Прямоугольник 17">
              <a:extLst>
                <a:ext uri="{FF2B5EF4-FFF2-40B4-BE49-F238E27FC236}">
                  <a16:creationId xmlns:a16="http://schemas.microsoft.com/office/drawing/2014/main" id="{B0DDF275-0693-55B9-A7A2-BB2A8DDB5884}"/>
                </a:ext>
              </a:extLst>
            </p:cNvPr>
            <p:cNvSpPr/>
            <p:nvPr/>
          </p:nvSpPr>
          <p:spPr>
            <a:xfrm>
              <a:off x="547603" y="2396701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58" name="Рисунок 57">
              <a:extLst>
                <a:ext uri="{FF2B5EF4-FFF2-40B4-BE49-F238E27FC236}">
                  <a16:creationId xmlns:a16="http://schemas.microsoft.com/office/drawing/2014/main" id="{B6B96F30-BFE6-7A39-C8E9-52EEAC390167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00734" y="2458592"/>
              <a:ext cx="1770442" cy="1794662"/>
            </a:xfrm>
            <a:prstGeom prst="rect">
              <a:avLst/>
            </a:prstGeom>
          </p:spPr>
        </p:pic>
      </p:grpSp>
      <p:grpSp>
        <p:nvGrpSpPr>
          <p:cNvPr id="61" name="Группа 60">
            <a:extLst>
              <a:ext uri="{FF2B5EF4-FFF2-40B4-BE49-F238E27FC236}">
                <a16:creationId xmlns:a16="http://schemas.microsoft.com/office/drawing/2014/main" id="{D56909AF-7D9F-294E-2128-4B5BB451AF75}"/>
              </a:ext>
            </a:extLst>
          </p:cNvPr>
          <p:cNvGrpSpPr/>
          <p:nvPr/>
        </p:nvGrpSpPr>
        <p:grpSpPr>
          <a:xfrm>
            <a:off x="543432" y="332102"/>
            <a:ext cx="2083784" cy="2064601"/>
            <a:chOff x="547603" y="332102"/>
            <a:chExt cx="2083784" cy="2064601"/>
          </a:xfrm>
        </p:grpSpPr>
        <p:sp>
          <p:nvSpPr>
            <p:cNvPr id="11" name="Прямоугольник 10">
              <a:extLst>
                <a:ext uri="{FF2B5EF4-FFF2-40B4-BE49-F238E27FC236}">
                  <a16:creationId xmlns:a16="http://schemas.microsoft.com/office/drawing/2014/main" id="{DC95EBAA-1A7E-8749-B9ED-8032F128AFB6}"/>
                </a:ext>
              </a:extLst>
            </p:cNvPr>
            <p:cNvSpPr/>
            <p:nvPr/>
          </p:nvSpPr>
          <p:spPr>
            <a:xfrm>
              <a:off x="547603" y="332102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60" name="Рисунок 59">
              <a:extLst>
                <a:ext uri="{FF2B5EF4-FFF2-40B4-BE49-F238E27FC236}">
                  <a16:creationId xmlns:a16="http://schemas.microsoft.com/office/drawing/2014/main" id="{8C849ED0-C7D8-D941-A0A5-8DB9180C737C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62456" y="471895"/>
              <a:ext cx="1854075" cy="1854075"/>
            </a:xfrm>
            <a:prstGeom prst="rect">
              <a:avLst/>
            </a:prstGeom>
          </p:spPr>
        </p:pic>
      </p:grpSp>
      <p:pic>
        <p:nvPicPr>
          <p:cNvPr id="8" name="Рисунок 7" descr="Изображение выглядит как рисунок, Предметная фотография, кружка&#10;&#10;Автоматически созданное описание">
            <a:extLst>
              <a:ext uri="{FF2B5EF4-FFF2-40B4-BE49-F238E27FC236}">
                <a16:creationId xmlns:a16="http://schemas.microsoft.com/office/drawing/2014/main" id="{5D72AA43-45B7-9F04-2E65-DEFEC3BC7A81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361" y="1403836"/>
            <a:ext cx="3649912" cy="3715089"/>
          </a:xfrm>
          <a:prstGeom prst="rect">
            <a:avLst/>
          </a:prstGeom>
        </p:spPr>
      </p:pic>
      <p:pic>
        <p:nvPicPr>
          <p:cNvPr id="81" name="Picture 80" descr="ima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9632099" y="4686914"/>
            <a:ext cx="2009774" cy="2038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868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46869668-4731-4E19-927A-0F3F777D541C}"/>
</file>

<file path=customXml/itemProps2.xml><?xml version="1.0" encoding="utf-8"?>
<ds:datastoreItem xmlns:ds="http://schemas.openxmlformats.org/officeDocument/2006/customXml" ds:itemID="{2297AC25-3BBA-4629-9945-5CB0A2753DBF}"/>
</file>

<file path=customXml/itemProps3.xml><?xml version="1.0" encoding="utf-8"?>
<ds:datastoreItem xmlns:ds="http://schemas.openxmlformats.org/officeDocument/2006/customXml" ds:itemID="{FBE470E8-C1BF-456B-8D6C-56215DD15D0C}"/>
</file>

<file path=docProps/app.xml><?xml version="1.0" encoding="utf-8"?>
<Properties xmlns="http://schemas.openxmlformats.org/officeDocument/2006/extended-properties" xmlns:vt="http://schemas.openxmlformats.org/officeDocument/2006/docPropsVTypes">
  <TotalTime>48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5</cp:revision>
  <dcterms:created xsi:type="dcterms:W3CDTF">2025-02-21T13:24:50Z</dcterms:created>
  <dcterms:modified xsi:type="dcterms:W3CDTF">2025-02-26T14:54:04Z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