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07696" y="754373"/>
            <a:ext cx="1361984" cy="1351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A5A29"/>
              </a:clrFrom>
              <a:clrTo>
                <a:srgbClr val="BA5A29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2C680CB-A2AC-4E9F-82B5-29A414950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91" y="3032813"/>
            <a:ext cx="1289575" cy="1289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647" y="548892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233" y="541536"/>
            <a:ext cx="1762412" cy="17624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3927437" y="1422742"/>
            <a:ext cx="3637384" cy="4075420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3357" y="3507875"/>
            <a:ext cx="24479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8 L 0.18308 0.00834 C 0.18191 0.00024 0.18112 -0.00833 0.17982 -0.01527 C 0.17904 -0.01921 0.17774 -0.02222 0.1767 -0.02476 C 0.16901 -0.04166 0.1698 -0.03541 0.15938 -0.04328 C 0.15599 -0.04537 0.1543 -0.04745 0.15131 -0.04953 C 0.14675 -0.04837 0.14206 -0.04861 0.13711 -0.04537 C 0.13633 -0.0449 0.13581 -0.0405 0.13477 -0.03842 C 0.13425 -0.0368 0.13347 -0.03518 0.13243 -0.03379 C 0.13191 -0.03078 0.13138 -0.028 0.13086 -0.02476 C 0.1306 -0.02175 0.1306 -0.01828 0.13008 -0.01527 C 0.12956 -0.00833 0.12891 -0.00115 0.12787 0.00533 L 0.12553 0.02176 C 0.12279 0.05996 0.12657 0.0132 0.12305 0.04005 C 0.12253 0.04375 0.12279 0.04815 0.12227 0.05163 C 0.12175 0.0551 0.12123 0.05811 0.12071 0.06112 C 0.1198 0.06783 0.11954 0.07524 0.11849 0.08172 C 0.11511 0.10371 0.11303 0.11528 0.10899 0.13288 C 0.1073 0.13889 0.10573 0.14491 0.10417 0.15139 C 0.10339 0.1544 0.10287 0.15764 0.10183 0.16065 C 0.10092 0.16366 0.09987 0.16644 0.09883 0.16968 C 0.09284 0.18913 0.09727 0.17848 0.09154 0.19075 C 0.09102 0.19375 0.09076 0.19723 0.09024 0.19977 C 0.08946 0.20209 0.08842 0.20278 0.08763 0.2044 C 0.08633 0.20718 0.08503 0.21088 0.08386 0.21366 C 0.08256 0.21575 0.08125 0.21783 0.07995 0.22061 C 0.07826 0.22408 0.0767 0.22825 0.07513 0.23218 C 0.07448 0.2345 0.0737 0.23704 0.07266 0.23913 C 0.06901 0.24676 0.06875 0.24538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8 -0.1819 0.28774 C -0.18606 0.28889 -0.18958 0.29075 -0.19388 0.2926 C -0.19492 0.29306 -0.19583 0.29422 -0.19687 0.29468 C -0.19947 0.29538 -0.20208 0.29468 -0.20455 0.29468 L -0.20455 0.29538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33</cp:revision>
  <dcterms:created xsi:type="dcterms:W3CDTF">2024-04-13T20:46:49Z</dcterms:created>
  <dcterms:modified xsi:type="dcterms:W3CDTF">2024-12-03T18:54:20Z</dcterms:modified>
</cp:coreProperties>
</file>