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DF685-6DA3-44EF-9B45-4B1ACF8D912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38668-1EE1-434A-9762-7D2AF16F43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348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38668-1EE1-434A-9762-7D2AF16F43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45569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/>
          <p:cNvSpPr/>
          <p:nvPr/>
        </p:nvSpPr>
        <p:spPr>
          <a:xfrm>
            <a:off x="3583299" y="3873308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66254" y="1757218"/>
            <a:ext cx="3343564" cy="33435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592947" y="1798783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172025" y="2918691"/>
            <a:ext cx="0" cy="9842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248601" y="2921805"/>
            <a:ext cx="0" cy="9442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311886" y="2918691"/>
            <a:ext cx="0" cy="944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319755" y="2921805"/>
            <a:ext cx="0" cy="9442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22258" y="2931041"/>
            <a:ext cx="0" cy="944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9313163" y="2909455"/>
            <a:ext cx="0" cy="9442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9" y="3902966"/>
            <a:ext cx="1209964" cy="120996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3" y="3873307"/>
            <a:ext cx="1209963" cy="1209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12" y="3955984"/>
            <a:ext cx="1209963" cy="106476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68" y="3976319"/>
            <a:ext cx="1081594" cy="10815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0" y="3988721"/>
            <a:ext cx="1144488" cy="1144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57" y="3955984"/>
            <a:ext cx="1209963" cy="1209963"/>
          </a:xfrm>
          <a:prstGeom prst="rect">
            <a:avLst/>
          </a:prstGeom>
        </p:spPr>
      </p:pic>
      <p:sp>
        <p:nvSpPr>
          <p:cNvPr id="41" name="Прямоугольник: скругленные углы 40"/>
          <p:cNvSpPr/>
          <p:nvPr/>
        </p:nvSpPr>
        <p:spPr>
          <a:xfrm>
            <a:off x="4616794" y="5579065"/>
            <a:ext cx="2440075" cy="812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" y="2089118"/>
            <a:ext cx="2584890" cy="258489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ымышленный персонаж, Анимация, фантаст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75514"/>
            <a:ext cx="3305901" cy="318111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777525" y="1995006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36832" y="198218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62069" y="198218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86902" y="19950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97945" y="199151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879611" y="1982182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7525" y="1989427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36832" y="197660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62069" y="1976605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86902" y="198942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7945" y="198593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79611" y="19766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Н</a:t>
            </a:r>
          </a:p>
        </p:txBody>
      </p:sp>
      <p:pic>
        <p:nvPicPr>
          <p:cNvPr id="71" name="Рисунок 70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50198"/>
            <a:ext cx="3305901" cy="3305901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 flipV="1">
            <a:off x="4488524" y="2936940"/>
            <a:ext cx="0" cy="9363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6713073" y="2936940"/>
            <a:ext cx="0" cy="9363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7823227" y="2936940"/>
            <a:ext cx="0" cy="9363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8942999" y="2936940"/>
            <a:ext cx="0" cy="9363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622175" y="2936940"/>
            <a:ext cx="0" cy="936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7">
            <a:off x="8409053" y="3929230"/>
            <a:ext cx="1147090" cy="118279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7127282" y="3803357"/>
            <a:ext cx="1349862" cy="134986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искусство, зи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9" y="3873926"/>
            <a:ext cx="1209963" cy="12099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музыка, барабан, музыкальный инструмент, Перкусс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4" y="4078561"/>
            <a:ext cx="925306" cy="88412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Е</a:t>
            </a:r>
          </a:p>
        </p:txBody>
      </p:sp>
      <p:cxnSp>
        <p:nvCxnSpPr>
          <p:cNvPr id="2" name="Прямая со стрелкой 1"/>
          <p:cNvCxnSpPr/>
          <p:nvPr/>
        </p:nvCxnSpPr>
        <p:spPr>
          <a:xfrm flipV="1">
            <a:off x="4421368" y="2929228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728278" y="2933300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897591" y="2939547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9055484" y="2950012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03708" y="2924293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4444586" y="2923349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6751496" y="2927421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920809" y="2933668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9078702" y="2944133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626926" y="2918414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Рисунок 98" descr="Изображение выглядит как снимок экрана, лестница, детск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5A94B1DD-E436-9F7B-A136-BA93D24696A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96" y="3883412"/>
            <a:ext cx="1189751" cy="118975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72" y="3987909"/>
            <a:ext cx="1453457" cy="96251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акула, мягкоперая рыба, рыба, Плавник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527" y="3849177"/>
            <a:ext cx="1284032" cy="1284032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80" y="3907487"/>
            <a:ext cx="926763" cy="1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Изображение выглядит как иллюстрация, Вымышленный персонаж, фантасти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3" y="1737248"/>
            <a:ext cx="2964309" cy="339596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060153" y="198771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86736" y="197489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36376" y="197489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94270" y="198771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42494" y="198422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53495" y="198565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0078" y="197283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529718" y="1972832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87612" y="198565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235836" y="198216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chemeClr val="tx1"/>
                </a:solidFill>
              </a:rPr>
              <a:t>І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1" name="Рисунок 100" descr="Изображение выглядит как Торт на день рождения, свеча, десерт, день рождения&#10;&#10;Автоматически созданное описание">
            <a:extLst>
              <a:ext uri="{FF2B5EF4-FFF2-40B4-BE49-F238E27FC236}">
                <a16:creationId xmlns:a16="http://schemas.microsoft.com/office/drawing/2014/main" id="{D4757793-93A3-8A5A-6B21-1A3D7BDCF46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47" y="3807008"/>
            <a:ext cx="1284033" cy="129454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фрукт, еда, томат&#10;&#10;Автоматически созданное описание">
            <a:extLst>
              <a:ext uri="{FF2B5EF4-FFF2-40B4-BE49-F238E27FC236}">
                <a16:creationId xmlns:a16="http://schemas.microsoft.com/office/drawing/2014/main" id="{418BF294-54C0-057A-EC8F-22837E7AF77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79" y="3924372"/>
            <a:ext cx="1133642" cy="1133642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3" y="1798783"/>
            <a:ext cx="3394010" cy="3394010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46" y="3924219"/>
            <a:ext cx="1183105" cy="118310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4066811" y="1987360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49152" y="198386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93394" y="197453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43034" y="197453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700928" y="198735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56038" y="199477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38379" y="19912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382621" y="198195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532261" y="198195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690155" y="199477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pic>
        <p:nvPicPr>
          <p:cNvPr id="105" name="Рисунок 104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91FD3177-4869-E042-6F44-EA974AED373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52" y="3917677"/>
            <a:ext cx="1183105" cy="1183105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офисные принадлежности, пишущий прибор, карандаш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3419CD2-2837-BD9C-A001-8AAB163A7BA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5" y="4142060"/>
            <a:ext cx="1112938" cy="834704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7D8B941-666F-4CFB-F7BF-8999C1F5B87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437" y="3868408"/>
            <a:ext cx="1219762" cy="121976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9BDADBFF-3D0F-6550-AE0D-9241C87C161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55" y="3836276"/>
            <a:ext cx="1183105" cy="1183105"/>
          </a:xfrm>
          <a:prstGeom prst="rect">
            <a:avLst/>
          </a:prstGeom>
        </p:spPr>
      </p:pic>
      <p:pic>
        <p:nvPicPr>
          <p:cNvPr id="531" name="Picture 53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883140" y="2365375"/>
            <a:ext cx="2257425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61" grpId="0" animBg="1"/>
      <p:bldP spid="62" grpId="0" animBg="1"/>
      <p:bldP spid="69" grpId="0" animBg="1"/>
      <p:bldP spid="7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32981-34D4-4F10-A52E-23CEFA334A7A}"/>
</file>

<file path=customXml/itemProps2.xml><?xml version="1.0" encoding="utf-8"?>
<ds:datastoreItem xmlns:ds="http://schemas.openxmlformats.org/officeDocument/2006/customXml" ds:itemID="{AC135E9E-A94C-4C07-B9B0-74E2B56FBD7B}"/>
</file>

<file path=customXml/itemProps3.xml><?xml version="1.0" encoding="utf-8"?>
<ds:datastoreItem xmlns:ds="http://schemas.openxmlformats.org/officeDocument/2006/customXml" ds:itemID="{4BD1B581-1102-4D5B-BFFA-8B09087C5E52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11</cp:revision>
  <dcterms:created xsi:type="dcterms:W3CDTF">2024-05-08T10:10:00Z</dcterms:created>
  <dcterms:modified xsi:type="dcterms:W3CDTF">2025-01-06T10:26:45Z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65F0D3D9C3724D1190F352ABFBE3680C_12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