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907" y="1952618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06815" y="3620770"/>
            <a:ext cx="314325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2024-05-04T11:15:00Z</dcterms:created>
  <dcterms:modified xsi:type="dcterms:W3CDTF">2024-11-06T13:35:50Z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