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60840" y="3602351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71908" y="1205227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302" y="1102185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301" y="3459880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3436" y="1148217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3436" y="3527136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0840" y="1148217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1715" y="3559816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67190" y="1065308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78259" y="3589327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63949" y="3521619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63949" y="975874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259" y="330360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078" y="108368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3069" y="1457683"/>
            <a:ext cx="4453105" cy="4263288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6954" y="3577349"/>
            <a:ext cx="29146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4F3D38-1C0C-454A-8CC7-ECD5FB960D21}"/>
</file>

<file path=customXml/itemProps2.xml><?xml version="1.0" encoding="utf-8"?>
<ds:datastoreItem xmlns:ds="http://schemas.openxmlformats.org/officeDocument/2006/customXml" ds:itemID="{6EED29FD-439A-4878-A0AE-57B4A63527BF}"/>
</file>

<file path=customXml/itemProps3.xml><?xml version="1.0" encoding="utf-8"?>
<ds:datastoreItem xmlns:ds="http://schemas.openxmlformats.org/officeDocument/2006/customXml" ds:itemID="{473609DA-A1C0-42CA-8115-865C09DCABA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2025-02-18T12:27:43Z</dcterms:created>
  <dcterms:modified xsi:type="dcterms:W3CDTF">2025-02-26T11:23:50Z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