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png_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_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689985" y="275118"/>
            <a:ext cx="7736059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зоопарке</a:t>
            </a:r>
            <a:endParaRPr sz="2800" dirty="0"/>
          </a:p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Вчера Рома и Рая были в зоопарке. Там они видели много разных животных и птиц. Роме особенно понравились тигры и пантеры, а  Рае — пёстрые зебры и жирафы. Рома и Рая расспрашивали экскурсовода, где живут эти животные, и чем их кормят в зоопарке.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014972" y="839005"/>
            <a:ext cx="6921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Где вчера были Рома и Рая?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014972" y="2352262"/>
            <a:ext cx="7118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Кого они видели в зоопарке?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740636" y="4147398"/>
            <a:ext cx="9256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Какие животные понравились Роме?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71944" y="3118755"/>
            <a:ext cx="83854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О чём расспрашивали дети экскурсовода?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9" name="Рисунок 8" descr="Изображение выглядит как Торт на день рождения, мультфильм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360207-F278-2EF2-70C3-B5C8D2BFD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0" y="443419"/>
            <a:ext cx="1988118" cy="1988118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F67AE72-1DAC-24A9-2EFB-D4238499DFD6}"/>
              </a:ext>
            </a:extLst>
          </p:cNvPr>
          <p:cNvGrpSpPr/>
          <p:nvPr/>
        </p:nvGrpSpPr>
        <p:grpSpPr>
          <a:xfrm>
            <a:off x="9434000" y="2427263"/>
            <a:ext cx="2262017" cy="1783500"/>
            <a:chOff x="9434000" y="2427263"/>
            <a:chExt cx="2262017" cy="1783500"/>
          </a:xfrm>
        </p:grpSpPr>
        <p:pic>
          <p:nvPicPr>
            <p:cNvPr id="27" name="Рисунок 26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E8924E2-D319-EAE3-EB0F-CB8DCFAA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3497" y="2506538"/>
              <a:ext cx="752520" cy="89172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CD6260D8-CC0C-5449-B574-BC0B1C83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000" y="2427263"/>
              <a:ext cx="1742481" cy="174248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8982D02-225D-1222-CDE8-5F821BEB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229" y="3092229"/>
              <a:ext cx="1118534" cy="111853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88787E6-3547-04DC-B0DC-AF040C3A7695}"/>
              </a:ext>
            </a:extLst>
          </p:cNvPr>
          <p:cNvGrpSpPr/>
          <p:nvPr/>
        </p:nvGrpSpPr>
        <p:grpSpPr>
          <a:xfrm>
            <a:off x="8436807" y="4619890"/>
            <a:ext cx="3196366" cy="1818976"/>
            <a:chOff x="8436807" y="4619890"/>
            <a:chExt cx="3196366" cy="1818976"/>
          </a:xfrm>
        </p:grpSpPr>
        <p:pic>
          <p:nvPicPr>
            <p:cNvPr id="39" name="Рисунок 38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E18EB9CD-0525-3371-3117-6CB634F4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197" y="4619890"/>
              <a:ext cx="1818976" cy="181897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B2D1C068-E2FE-A012-F4DF-5B843065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36807" y="4619890"/>
              <a:ext cx="1717128" cy="1717128"/>
            </a:xfrm>
            <a:prstGeom prst="rect">
              <a:avLst/>
            </a:prstGeom>
          </p:spPr>
        </p:pic>
      </p:grpSp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375501" y="846206"/>
            <a:ext cx="8768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Какие животные понравились Рае?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8694BEB-2BB8-3F79-3B79-5FD4DF1F6E06}"/>
              </a:ext>
            </a:extLst>
          </p:cNvPr>
          <p:cNvGrpSpPr/>
          <p:nvPr/>
        </p:nvGrpSpPr>
        <p:grpSpPr>
          <a:xfrm>
            <a:off x="8802826" y="1327716"/>
            <a:ext cx="2722194" cy="1885034"/>
            <a:chOff x="8802826" y="1327716"/>
            <a:chExt cx="2722194" cy="1885034"/>
          </a:xfrm>
        </p:grpSpPr>
        <p:pic>
          <p:nvPicPr>
            <p:cNvPr id="35" name="Рисунок 34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1AAE439-63F2-2C10-8BCA-C3926CD7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826" y="1776618"/>
              <a:ext cx="1436132" cy="14361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DD7770-2EC5-1C97-4259-45D8671B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585" y="1327716"/>
              <a:ext cx="1831435" cy="183143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5D02BBE-CCA2-B39E-084B-6370E1708534}"/>
              </a:ext>
            </a:extLst>
          </p:cNvPr>
          <p:cNvGrpSpPr/>
          <p:nvPr/>
        </p:nvGrpSpPr>
        <p:grpSpPr>
          <a:xfrm>
            <a:off x="6204219" y="3645251"/>
            <a:ext cx="4994085" cy="2639592"/>
            <a:chOff x="6204219" y="3645251"/>
            <a:chExt cx="4994085" cy="2639592"/>
          </a:xfrm>
        </p:grpSpPr>
        <p:pic>
          <p:nvPicPr>
            <p:cNvPr id="11" name="Рисунок 10" descr="Изображение выглядит как вода, дерево, пальма, кар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DC842AF-56B5-55B8-32A0-03127149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1"/>
            <a:stretch/>
          </p:blipFill>
          <p:spPr>
            <a:xfrm>
              <a:off x="6204219" y="3645251"/>
              <a:ext cx="3089145" cy="2639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Рисунок 30" descr="Изображение выглядит как банан, фрукт, Банан Саба, План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1AA4E3F2-B701-30C0-5E39-D9B273E0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15" y="4012002"/>
              <a:ext cx="1861389" cy="174415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5C07A4F-CB9B-EB99-AAFB-03F9E0AAF198}"/>
              </a:ext>
            </a:extLst>
          </p:cNvPr>
          <p:cNvGrpSpPr/>
          <p:nvPr/>
        </p:nvGrpSpPr>
        <p:grpSpPr>
          <a:xfrm>
            <a:off x="2591365" y="303455"/>
            <a:ext cx="10414425" cy="6094439"/>
            <a:chOff x="2591366" y="320141"/>
            <a:chExt cx="10414425" cy="6094439"/>
          </a:xfrm>
        </p:grpSpPr>
        <p:pic>
          <p:nvPicPr>
            <p:cNvPr id="70" name="Рисунок 6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BDC6322-8C2B-F652-941A-B7415AC8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3467844" y="32014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B407FA9-5414-0B4F-A32D-2EF8F3DD8FB8}"/>
                </a:ext>
              </a:extLst>
            </p:cNvPr>
            <p:cNvSpPr/>
            <p:nvPr/>
          </p:nvSpPr>
          <p:spPr>
            <a:xfrm>
              <a:off x="4838379" y="474865"/>
              <a:ext cx="5820824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Вчера Рома и Рая были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 зоопарке.</a:t>
              </a:r>
            </a:p>
          </p:txBody>
        </p:sp>
        <p:pic>
          <p:nvPicPr>
            <p:cNvPr id="73" name="Рисунок 72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24E5751-3759-44C9-7273-6D9B1353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40" y="1827200"/>
              <a:ext cx="4324899" cy="432489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7644F63-8BB9-C344-FDE0-F2260895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89" y="1511975"/>
              <a:ext cx="4550302" cy="477475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59DF98F-AB98-FAC0-4C74-05DA74E5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66" y="2018561"/>
              <a:ext cx="4324899" cy="43248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9323FCF-0B11-CD16-CFD2-425A3E01C168}"/>
              </a:ext>
            </a:extLst>
          </p:cNvPr>
          <p:cNvGrpSpPr/>
          <p:nvPr/>
        </p:nvGrpSpPr>
        <p:grpSpPr>
          <a:xfrm>
            <a:off x="2955993" y="318547"/>
            <a:ext cx="9776562" cy="6158363"/>
            <a:chOff x="12549649" y="-6004220"/>
            <a:chExt cx="9776562" cy="6158363"/>
          </a:xfrm>
        </p:grpSpPr>
        <p:pic>
          <p:nvPicPr>
            <p:cNvPr id="80" name="Рисунок 7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C1605-8CC8-840E-455D-ECFA906C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3068478" y="-6004220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5D3E367F-45DB-9915-D22D-595A0AF0EC46}"/>
                </a:ext>
              </a:extLst>
            </p:cNvPr>
            <p:cNvSpPr/>
            <p:nvPr/>
          </p:nvSpPr>
          <p:spPr>
            <a:xfrm>
              <a:off x="13608657" y="-5849496"/>
              <a:ext cx="748153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Там они видели много разных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животных и птиц.</a:t>
              </a:r>
            </a:p>
          </p:txBody>
        </p:sp>
        <p:pic>
          <p:nvPicPr>
            <p:cNvPr id="83" name="Рисунок 82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F6F0069-D324-D0C4-C579-CA6A280E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1911" y="-3760135"/>
              <a:ext cx="3394300" cy="3561732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1AE88C5-B68E-490D-2E02-47CDFA1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458" y="-3424564"/>
              <a:ext cx="3226161" cy="322616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2C364974-80A5-2E3F-C3C5-03767993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884" y="-4800714"/>
              <a:ext cx="4545041" cy="4545041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EE61739F-777A-8A58-CBB6-B6B0B081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649" y="-3931160"/>
              <a:ext cx="4085303" cy="408530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0761218D-CA8E-BBFC-2B21-8579FBC75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84652" y="-2699391"/>
              <a:ext cx="2699391" cy="2699391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2AC81275-F3D0-5C75-BF45-19ADB5FD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415" y="-4585407"/>
              <a:ext cx="1071854" cy="127013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E8CF49B-86D0-65C0-AF44-2B79585683CA}"/>
              </a:ext>
            </a:extLst>
          </p:cNvPr>
          <p:cNvGrpSpPr/>
          <p:nvPr/>
        </p:nvGrpSpPr>
        <p:grpSpPr>
          <a:xfrm>
            <a:off x="3468456" y="290290"/>
            <a:ext cx="8381255" cy="6249163"/>
            <a:chOff x="12867633" y="1139001"/>
            <a:chExt cx="8381255" cy="6249163"/>
          </a:xfrm>
        </p:grpSpPr>
        <p:pic>
          <p:nvPicPr>
            <p:cNvPr id="95" name="Рисунок 94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3DB0ED2B-C84B-1399-1238-340079A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867633" y="113900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5B0A99CE-1000-C916-9FF3-E18D238AF20F}"/>
                </a:ext>
              </a:extLst>
            </p:cNvPr>
            <p:cNvSpPr/>
            <p:nvPr/>
          </p:nvSpPr>
          <p:spPr>
            <a:xfrm>
              <a:off x="13617004" y="1293725"/>
              <a:ext cx="706315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Роме особенно понравились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тигры и пантеры,</a:t>
              </a:r>
            </a:p>
          </p:txBody>
        </p:sp>
        <p:pic>
          <p:nvPicPr>
            <p:cNvPr id="97" name="Рисунок 9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C8375BE-991C-0A5E-259C-7F21A401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188" y="2613407"/>
              <a:ext cx="4550302" cy="4774757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64D6A06-1630-5B9D-A434-F6AAFAE1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96335" y="4315993"/>
              <a:ext cx="2699391" cy="269939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6F7E75-1863-8A08-EBAE-C4088DC1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951" y="4279568"/>
              <a:ext cx="2699392" cy="2699392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E00C2993-1F5A-14E0-F0A2-8ED3882450F4}"/>
              </a:ext>
            </a:extLst>
          </p:cNvPr>
          <p:cNvGrpSpPr/>
          <p:nvPr/>
        </p:nvGrpSpPr>
        <p:grpSpPr>
          <a:xfrm>
            <a:off x="3105861" y="324053"/>
            <a:ext cx="9612146" cy="6094439"/>
            <a:chOff x="12192000" y="8019932"/>
            <a:chExt cx="9612146" cy="6094439"/>
          </a:xfrm>
        </p:grpSpPr>
        <p:pic>
          <p:nvPicPr>
            <p:cNvPr id="107" name="Рисунок 106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264F635-9006-CC76-4D2F-2505A615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515926" y="801993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FE57ADE0-D139-E6D0-3433-9D1B93020922}"/>
                </a:ext>
              </a:extLst>
            </p:cNvPr>
            <p:cNvSpPr/>
            <p:nvPr/>
          </p:nvSpPr>
          <p:spPr>
            <a:xfrm>
              <a:off x="13604332" y="8174656"/>
              <a:ext cx="638508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а  Рае — пёстрые зебры 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жирафы.</a:t>
              </a:r>
            </a:p>
          </p:txBody>
        </p:sp>
        <p:pic>
          <p:nvPicPr>
            <p:cNvPr id="110" name="Рисунок 10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CF686FC-CC8B-9736-4178-364F0074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965" y="9559225"/>
              <a:ext cx="4515175" cy="4515175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721008-D06E-12E3-D5C7-E438A3DC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714" y="9482483"/>
              <a:ext cx="4314432" cy="4314432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E301DD7-F2ED-835D-2DB5-E8186FC1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0361805"/>
              <a:ext cx="3435110" cy="343511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C8BF453-070F-3BE8-D3DB-A176148EC3B3}"/>
              </a:ext>
            </a:extLst>
          </p:cNvPr>
          <p:cNvGrpSpPr/>
          <p:nvPr/>
        </p:nvGrpSpPr>
        <p:grpSpPr>
          <a:xfrm>
            <a:off x="2645845" y="330434"/>
            <a:ext cx="9949135" cy="6132483"/>
            <a:chOff x="1908262" y="8787522"/>
            <a:chExt cx="9949135" cy="6132483"/>
          </a:xfrm>
        </p:grpSpPr>
        <p:pic>
          <p:nvPicPr>
            <p:cNvPr id="119" name="Рисунок 118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5BA1C442-BF9D-43F0-656D-1D1EE45B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2708877" y="878752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9929A09C-A829-AA2A-CDE8-BB4998A37AE3}"/>
                </a:ext>
              </a:extLst>
            </p:cNvPr>
            <p:cNvSpPr/>
            <p:nvPr/>
          </p:nvSpPr>
          <p:spPr>
            <a:xfrm>
              <a:off x="2807681" y="8827034"/>
              <a:ext cx="827181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Рома и Рая расспрашивали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экскурсовода, где живут эти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животные, и чем их кормят в зоопарке.</a:t>
              </a:r>
            </a:p>
          </p:txBody>
        </p:sp>
        <p:pic>
          <p:nvPicPr>
            <p:cNvPr id="122" name="Рисунок 121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F79CACDD-2F9B-27F7-D3DF-882ABE1C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59" y="10770577"/>
              <a:ext cx="3582138" cy="3582138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AF15318-5E1B-8C8F-5DCE-159F3EA6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5" y="11320229"/>
              <a:ext cx="3394300" cy="3561732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B65D174-40D4-56CB-A349-AF8BED63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262" y="11655800"/>
              <a:ext cx="3226161" cy="3226161"/>
            </a:xfrm>
            <a:prstGeom prst="rect">
              <a:avLst/>
            </a:prstGeom>
          </p:spPr>
        </p:pic>
        <p:sp>
          <p:nvSpPr>
            <p:cNvPr id="126" name="Облачко с текстом: овальное 125">
              <a:extLst>
                <a:ext uri="{FF2B5EF4-FFF2-40B4-BE49-F238E27FC236}">
                  <a16:creationId xmlns:a16="http://schemas.microsoft.com/office/drawing/2014/main" id="{3389C52B-D65F-C5B2-D918-A14E600E4A7C}"/>
                </a:ext>
              </a:extLst>
            </p:cNvPr>
            <p:cNvSpPr/>
            <p:nvPr/>
          </p:nvSpPr>
          <p:spPr>
            <a:xfrm>
              <a:off x="4863242" y="10250073"/>
              <a:ext cx="3435110" cy="1579279"/>
            </a:xfrm>
            <a:prstGeom prst="wedgeEllipseCallout">
              <a:avLst>
                <a:gd name="adj1" fmla="val -51933"/>
                <a:gd name="adj2" fmla="val 484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7" name="Рисунок 126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6195220E-E39D-C232-07FC-0158DCF0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373" y="11984167"/>
              <a:ext cx="2838735" cy="2838735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62C2430-B85C-66B0-8FDD-4D81696B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06" y="12641943"/>
              <a:ext cx="2278062" cy="227806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50DB54D-6400-23DC-25C9-A377ACE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2972" y="12945665"/>
              <a:ext cx="1772121" cy="1772121"/>
            </a:xfrm>
            <a:prstGeom prst="rect">
              <a:avLst/>
            </a:prstGeom>
          </p:spPr>
        </p:pic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92B7846B-833E-919E-BCB3-CA8101C1CB58}"/>
                </a:ext>
              </a:extLst>
            </p:cNvPr>
            <p:cNvGrpSpPr/>
            <p:nvPr/>
          </p:nvGrpSpPr>
          <p:grpSpPr>
            <a:xfrm>
              <a:off x="5246201" y="10250072"/>
              <a:ext cx="2805675" cy="1579279"/>
              <a:chOff x="6204217" y="3398765"/>
              <a:chExt cx="5654190" cy="3182673"/>
            </a:xfrm>
          </p:grpSpPr>
          <p:pic>
            <p:nvPicPr>
              <p:cNvPr id="130" name="Рисунок 129" descr="Изображение выглядит как вода, дерево, пальма, карт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1E529-1CC4-E894-B7FD-AF528E5BA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11"/>
              <a:stretch/>
            </p:blipFill>
            <p:spPr>
              <a:xfrm>
                <a:off x="6204217" y="3398765"/>
                <a:ext cx="3883804" cy="31826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1" name="Рисунок 130" descr="Изображение выглядит как банан, фрукт, Банан Саба, Плант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2FB777-4799-7754-15FA-F0910349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7018" y="4235691"/>
                <a:ext cx="1861389" cy="1744153"/>
              </a:xfrm>
              <a:prstGeom prst="rect">
                <a:avLst/>
              </a:prstGeom>
            </p:spPr>
          </p:pic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5086913" y="441277"/>
            <a:ext cx="5416643" cy="5185754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803" y="3360906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3" grpId="0"/>
      <p:bldP spid="23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02BE30-CCB3-44CF-AFB7-A8597A868BB6}"/>
</file>

<file path=customXml/itemProps2.xml><?xml version="1.0" encoding="utf-8"?>
<ds:datastoreItem xmlns:ds="http://schemas.openxmlformats.org/officeDocument/2006/customXml" ds:itemID="{EB02E724-E06E-4F21-9786-03B3585DE5E9}"/>
</file>

<file path=customXml/itemProps3.xml><?xml version="1.0" encoding="utf-8"?>
<ds:datastoreItem xmlns:ds="http://schemas.openxmlformats.org/officeDocument/2006/customXml" ds:itemID="{45551155-54A8-4577-9012-E4163FAD9F1F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2025-01-27T12:54:12Z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