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Блок-схема: извлечение 75">
            <a:extLst>
              <a:ext uri="{FF2B5EF4-FFF2-40B4-BE49-F238E27FC236}">
                <a16:creationId xmlns:a16="http://schemas.microsoft.com/office/drawing/2014/main" id="{2C1D6B96-FB6A-B2F8-190C-2D86E306E898}"/>
              </a:ext>
            </a:extLst>
          </p:cNvPr>
          <p:cNvSpPr/>
          <p:nvPr/>
        </p:nvSpPr>
        <p:spPr>
          <a:xfrm>
            <a:off x="3681689" y="486931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D648EB-A0F5-77D4-40AA-177E9A40EF32}"/>
              </a:ext>
            </a:extLst>
          </p:cNvPr>
          <p:cNvSpPr/>
          <p:nvPr/>
        </p:nvSpPr>
        <p:spPr>
          <a:xfrm>
            <a:off x="1003357" y="52247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1993F2F1-6E5F-81E0-0DD4-E47D0DA9A8E0}"/>
              </a:ext>
            </a:extLst>
          </p:cNvPr>
          <p:cNvSpPr/>
          <p:nvPr/>
        </p:nvSpPr>
        <p:spPr>
          <a:xfrm>
            <a:off x="4960293" y="4774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98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Время вышло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" name="Рисунок 4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FDEEDDD-57F1-112C-BE5A-A6A2F53E0F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617900"/>
            <a:ext cx="981353" cy="9813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6F0868E-4A6B-3AF9-59E6-90F1C49AA1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8" y="614769"/>
            <a:ext cx="804801" cy="804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617DE48E-2864-AC45-93E9-2D06BB938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570750"/>
            <a:ext cx="1018125" cy="1018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5ED3653-7280-67FD-0599-737893CED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0" y="518688"/>
            <a:ext cx="1070187" cy="10701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98250F6-8000-AD6A-0315-64AC15146E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2" y="2540865"/>
            <a:ext cx="1018125" cy="10181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69BCC94-B450-A4CA-8370-1B739FA074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8" y="2510212"/>
            <a:ext cx="1070187" cy="10701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4447FF7-A3D7-76B9-6964-C3B9CE70D9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29" y="2638857"/>
            <a:ext cx="981353" cy="981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335FE6D-A916-2A52-BBB0-980374D104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19" y="2584212"/>
            <a:ext cx="804801" cy="8048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CA2ADB6F-80F2-E4B0-5F17-F55BC4E1D3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2456898"/>
            <a:ext cx="1070187" cy="10701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3A277DB-72EF-D341-9F6A-7EB61CAD6E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8" y="4015332"/>
            <a:ext cx="981353" cy="9813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B13C9A4-4B6C-EC51-37FC-C45D5FE4F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4" y="4040353"/>
            <a:ext cx="804801" cy="80480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78BEA18D-A20E-14E7-BF53-B32254179C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4" y="3919585"/>
            <a:ext cx="1018125" cy="10181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A1BFEB6-9078-F56C-E15C-0909497ECF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1" y="3897527"/>
            <a:ext cx="1018125" cy="10181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01054E2-48F5-0BE0-06E8-578E0AE50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19" y="3994512"/>
            <a:ext cx="804801" cy="8048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8885C5-7B7E-3585-5201-54757380E6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50" y="3943822"/>
            <a:ext cx="981353" cy="9813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AEFF76C-869C-EC18-CB11-7F12C56C79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" y="5242441"/>
            <a:ext cx="1070187" cy="10701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7FB475C-DEA7-0F3A-ADA0-F81FA7753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1" y="5354919"/>
            <a:ext cx="804801" cy="8048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21A776D-A4AE-C04F-3338-7ACBAB6BD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2" y="5339213"/>
            <a:ext cx="804801" cy="8048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2BA1C95-6D46-BCC4-55DF-205D5BC8E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5321660"/>
            <a:ext cx="981353" cy="9813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A5F073B-8687-3E1C-AB3A-73CFBE7010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8" y="5255023"/>
            <a:ext cx="1018125" cy="101812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09E7257-C949-02EB-391D-BA82FF82BB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94" y="5190379"/>
            <a:ext cx="1070187" cy="1070187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798686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88343" y="2165590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5" y="1580203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9600" y="448747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2024-08-17T12:20:46Z</dcterms:modified>
</cp:coreProperties>
</file>