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870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выглядит как одежда, головной убор, шлем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B3599171-539A-0C5F-9E0C-630C7C99E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90" y="2632702"/>
            <a:ext cx="1235957" cy="1235957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1" y="2584172"/>
            <a:ext cx="1597419" cy="1308606"/>
          </a:xfrm>
          <a:prstGeom prst="rect">
            <a:avLst/>
          </a:prstGeom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1694971" y="1566166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2516" y="2251587"/>
            <a:ext cx="27241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2024-07-21T01:16:58Z</dcterms:created>
  <dcterms:modified xsi:type="dcterms:W3CDTF">2024-11-05T14:52:47Z</dcterms:modified>
</cp:coreProperties>
</file>