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1362" y="16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audio" Target="../media/audio1.wav"/><Relationship Id="rId14" Type="http://schemas.openxmlformats.org/officeDocument/2006/relationships/audio" Target="../media/audio2.wav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768" y="10232"/>
            <a:ext cx="71437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63504" y="2992720"/>
            <a:ext cx="344805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vzmah-volshebnoy-palochko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padenie-ld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40</cp:revision>
  <dcterms:created xsi:type="dcterms:W3CDTF">2024-03-02T20:04:00Z</dcterms:created>
  <dcterms:modified xsi:type="dcterms:W3CDTF">2024-07-11T17:50:32Z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