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16668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B64797-45F2-4EA7-9740-F544C014B618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