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93917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71" y="233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152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1" y="32554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1" y="332082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4" y="2437323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3" y="2516989"/>
            <a:ext cx="1773565" cy="180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155979" y="898367"/>
            <a:ext cx="3345850" cy="5352403"/>
            <a:chOff x="335360" y="772730"/>
            <a:chExt cx="3345850" cy="5352403"/>
          </a:xfrm>
        </p:grpSpPr>
        <p:sp>
          <p:nvSpPr>
            <p:cNvPr id="4" name="Овал 3"/>
            <p:cNvSpPr/>
            <p:nvPr/>
          </p:nvSpPr>
          <p:spPr>
            <a:xfrm>
              <a:off x="335360" y="772730"/>
              <a:ext cx="2664296" cy="53524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19"/>
            <a:stretch>
              <a:fillRect/>
            </a:stretch>
          </p:blipFill>
          <p:spPr>
            <a:xfrm flipH="1">
              <a:off x="767408" y="1928648"/>
              <a:ext cx="2913802" cy="396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9078" y="1419195"/>
              <a:ext cx="1096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РИТА</a:t>
              </a:r>
              <a:endParaRPr lang="ru-RU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249871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8142" y="2437323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142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9" y="380551"/>
            <a:ext cx="2057143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387536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2" y="268872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2" y="2437323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4" y="4676989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2" y="4676989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71" y="4676989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2" y="4676989"/>
            <a:ext cx="2256000" cy="16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08" y="156576"/>
            <a:ext cx="6021555" cy="612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42830" y="3213100"/>
            <a:ext cx="22383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Presentation</Application>
  <PresentationFormat>Произвольный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2024-07-09T20:54:04Z</dcterms:created>
  <dcterms:modified xsi:type="dcterms:W3CDTF">2024-07-09T20:54:55Z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A0AA60FFC92843EDBB13771F82F64213_12</vt:lpwstr>
  </property>
  <property fmtid="{D5CDD505-2E9C-101B-9397-08002B2CF9AE}" pid="3" name="KSOProductBuildVer">
    <vt:lpwstr>1033-12.2.0.17119</vt:lpwstr>
  </property>
</Properties>
</file>