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021C7-361D-4F43-AE17-518EE73BCE80}"/>
</file>

<file path=customXml/itemProps2.xml><?xml version="1.0" encoding="utf-8"?>
<ds:datastoreItem xmlns:ds="http://schemas.openxmlformats.org/officeDocument/2006/customXml" ds:itemID="{08D69AAC-4DD6-4300-9CBD-6DFB0D6A4F29}"/>
</file>

<file path=customXml/itemProps3.xml><?xml version="1.0" encoding="utf-8"?>
<ds:datastoreItem xmlns:ds="http://schemas.openxmlformats.org/officeDocument/2006/customXml" ds:itemID="{657E586B-7393-4DBB-9F64-D0EB876D8FDA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