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3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9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86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2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2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8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90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84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1774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72951-8F87-416D-B046-F04259501044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EE18-5A4D-4F31-9814-74DAF50BA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0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1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754421" y="2437638"/>
            <a:ext cx="2770909" cy="2495138"/>
          </a:xfrm>
          <a:prstGeom prst="ellipse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>
            <a:glow>
              <a:schemeClr val="bg1">
                <a:alpha val="72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842" y="2102442"/>
            <a:ext cx="3789218" cy="37892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27" y="2713038"/>
            <a:ext cx="1763795" cy="1778000"/>
          </a:xfrm>
          <a:prstGeom prst="rect">
            <a:avLst/>
          </a:prstGeom>
          <a:effectLst>
            <a:glow rad="254000">
              <a:schemeClr val="bg1">
                <a:alpha val="98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11" y="2990084"/>
            <a:ext cx="2011365" cy="1219009"/>
          </a:xfrm>
          <a:prstGeom prst="rect">
            <a:avLst/>
          </a:prstGeom>
          <a:effectLst>
            <a:glow rad="215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43" y="2843660"/>
            <a:ext cx="1709914" cy="1709914"/>
          </a:xfrm>
          <a:prstGeom prst="rect">
            <a:avLst/>
          </a:prstGeom>
          <a:effectLst>
            <a:glow rad="3429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815" y="2879318"/>
            <a:ext cx="1733550" cy="173355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86" y="2834868"/>
            <a:ext cx="2007380" cy="2007380"/>
          </a:xfrm>
          <a:prstGeom prst="rect">
            <a:avLst/>
          </a:prstGeom>
          <a:effectLst>
            <a:glow rad="317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3" y="2688441"/>
            <a:ext cx="2120808" cy="2120808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494" y="2834868"/>
            <a:ext cx="1756852" cy="1756852"/>
          </a:xfrm>
          <a:prstGeom prst="rect">
            <a:avLst/>
          </a:prstGeom>
          <a:effectLst>
            <a:glow rad="4445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1" y="5915975"/>
            <a:ext cx="1035151" cy="10480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570" y="991608"/>
            <a:ext cx="5220860" cy="5220860"/>
          </a:xfrm>
          <a:prstGeom prst="rect">
            <a:avLst/>
          </a:prstGeom>
        </p:spPr>
      </p:pic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917" y="2316163"/>
            <a:ext cx="34480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0.3681 0.3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98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0.35482 0.2872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36341 0.2731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36588 0.3215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4" y="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5781 0.2844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36093 0.2259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47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7 L 0.37096 0.283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2024-08-13T20:43:12Z</dcterms:created>
  <dcterms:modified xsi:type="dcterms:W3CDTF">2024-10-22T13:13:50Z</dcterms:modified>
</cp:coreProperties>
</file>