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88" y="2949143"/>
            <a:ext cx="24003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