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C986D-4CDB-E9FF-E4B2-15CBBC221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A7ADA0-64AA-E9F8-651C-39242982A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06581-6AA7-943E-6067-7FEF22BB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C844B-AD68-5DEA-4CA9-7A64BABD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F4084D-26B3-AF05-032F-AADEE12E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846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92363-A50C-2474-E32D-A0943AAF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A66AA4-9C16-5322-C6B7-8105A8C9C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FB18D-755B-8F23-091B-B52ED6DD3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7D13F9-B11F-A834-0A22-96CFE08D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C4749E-41C1-43D9-328D-B392DF6E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6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EF1C3E-26CA-E6C8-C2D7-2D88A8A1A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9BA36A-B86F-30C6-BBFB-F866100F6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99DE-535F-353F-0FF9-AC4596A2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9BDF1-EF43-09D9-758A-B2F39D3E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C387FD-8017-6EC2-1D23-74F1096B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524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99BDF-1F10-106D-3C7F-B10E8CCCD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A93E2B-C04A-6E8F-35FC-7EE0D490B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65369B-E665-2E30-0A85-A1C04D6B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89BD34-6711-65A1-E405-B59594C7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DC40FF-9A4B-52AD-D9F1-2E68F325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387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CAFC5-9D94-FDC8-5640-709392A1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92A363-C821-DA36-C2F4-484018093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13ABE-18FF-5852-119F-89DF29FCB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5DF649-CABF-CF3C-64F8-F33DD81D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A8CF6-C880-2374-B454-940A333F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388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FEE65-A17F-0D0C-FF6E-9B129F60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B4768-3A77-7A2A-E69C-84D888931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FB083A-D0EA-B506-551B-B5E7313A5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F6BFFC-89BA-8BA1-CA29-3F532924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54C60E-F978-FEDF-8656-B2F7C939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0A0F7-6A91-6E50-D77D-F001039F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121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AA092-93EE-5AED-C32C-908D66B8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8523E6-A905-239C-5661-82B15B116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E4813B-B9CF-7D44-0182-BB601F96F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0CB9EF-C726-ED18-9954-62FCEDDED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42CFCA-1D79-A261-4452-E1754F247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562A2D-71A3-7CFE-9B85-96222BA25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D883D8-B988-9016-6A3D-DE8DF8A4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B9DB89-2919-1CD3-5AD7-AAD81963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201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9A3A3-86A4-F084-D33A-D5BBD400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74AEA6-5FBC-206B-B8BB-50E08C45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4D4455-DA5A-6216-2770-6F0475EA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8B8BCD-3E2C-58F5-EBFF-EC958A01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15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9228A1-82C4-9FAE-14AB-AD36EDA9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EE4C4C-948E-1704-CA02-1EB76BEB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3F088F-58B2-E33A-8390-D24254C6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955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976D2-B5A1-FD90-EE9A-8EEC7D1A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5EA2D-44FB-2F36-5BC7-AF91E76F0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88C9F8-FA31-400D-B5F9-2F377031B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CE1233-D760-AF4F-73C4-183689B3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D08AE9-EF48-2FE0-4646-7C116751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23F4E8-EDCB-C184-1182-91FCE457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8697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F1EEA-4796-6148-F2F0-5EAEE8B9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60F7A7-74B5-620C-D6B2-B21F8EE3A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EBED5F-5472-30A9-A1FC-85F84F32B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A77FA5-70E3-A15F-813F-8DD4BCE4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0EB112-F674-BE98-87F9-100C4C9A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124A0-01C3-5691-8D2C-FF8C0A5E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46257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D2EAE-BDA6-26F2-EDDD-8B83CA2A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7AB915-8633-E851-8235-939A087ED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43942B-6A58-8B09-3930-620F4385B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534A8-011C-6D81-AB88-6D791C211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9B101E-2B1E-15AC-F3C6-60D9EDE64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600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E86B50-0BBC-9BA4-4D55-F4DF71CEA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7BC235-5972-FBDE-77C3-52D493AA6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73560A9-1C84-D503-8947-BE7988BB9B62}"/>
              </a:ext>
            </a:extLst>
          </p:cNvPr>
          <p:cNvSpPr/>
          <p:nvPr/>
        </p:nvSpPr>
        <p:spPr>
          <a:xfrm>
            <a:off x="4017589" y="52168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E9D82B9-3193-EE31-B260-331D23784C59}"/>
              </a:ext>
            </a:extLst>
          </p:cNvPr>
          <p:cNvSpPr/>
          <p:nvPr/>
        </p:nvSpPr>
        <p:spPr>
          <a:xfrm>
            <a:off x="4017588" y="1763749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2293CD9-F681-43F0-FA3B-6E3F9A37E1A3}"/>
              </a:ext>
            </a:extLst>
          </p:cNvPr>
          <p:cNvSpPr/>
          <p:nvPr/>
        </p:nvSpPr>
        <p:spPr>
          <a:xfrm>
            <a:off x="4023938" y="3475333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D24814B-6865-9DE4-A07C-20919367404A}"/>
              </a:ext>
            </a:extLst>
          </p:cNvPr>
          <p:cNvSpPr/>
          <p:nvPr/>
        </p:nvSpPr>
        <p:spPr>
          <a:xfrm>
            <a:off x="4023938" y="5157882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Красочность, искусство, картина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3785BDEB-AFD3-658A-089A-D5E6A6E0A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30" y="-178508"/>
            <a:ext cx="2097805" cy="209780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B4E690C7-B9D5-5C24-3A97-EB2D5B5FD9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26" y="3433591"/>
            <a:ext cx="1722022" cy="17220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рисунок, млекопитающее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BFC86E4-0F3F-B0A1-FD38-03E26EAC2A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45" y="58950"/>
            <a:ext cx="1672985" cy="16729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CC18ADB-A1D4-4D3F-DA56-EAFEE8556F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09" y="5143965"/>
            <a:ext cx="1707688" cy="168725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лодка, транспорт, плавсредство, корабль&#10;&#10;Автоматически созданное описание">
            <a:extLst>
              <a:ext uri="{FF2B5EF4-FFF2-40B4-BE49-F238E27FC236}">
                <a16:creationId xmlns:a16="http://schemas.microsoft.com/office/drawing/2014/main" id="{60E66663-5F2A-381C-BF13-247A477A1C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441" y="3294009"/>
            <a:ext cx="1978637" cy="197863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4E2C9F9-9BEC-7B69-3C3F-8A09711D7D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235" y="2123083"/>
            <a:ext cx="1683994" cy="126299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E99717D-8EAE-9677-87F5-E96F680015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91" y="1813239"/>
            <a:ext cx="1267288" cy="154547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D889284E-0744-7F55-25D3-AB5ED91A5B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36" y="106899"/>
            <a:ext cx="1604683" cy="160468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ухонная утварь, посуда, ложка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A0F61BE5-423E-C47F-F519-1468DC21F8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55" y="10893"/>
            <a:ext cx="1741966" cy="174196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96CA3F32-DDAC-C77D-3020-84CED452F0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28" y="1813239"/>
            <a:ext cx="1531402" cy="153140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вощи, горох, производить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A8F36AFE-5522-AC18-9E3C-FFCBD54621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95" y="5139419"/>
            <a:ext cx="1707688" cy="170768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птица, певчие, воробей, клюв&#10;&#10;Автоматически созданное описание">
            <a:extLst>
              <a:ext uri="{FF2B5EF4-FFF2-40B4-BE49-F238E27FC236}">
                <a16:creationId xmlns:a16="http://schemas.microsoft.com/office/drawing/2014/main" id="{54241C15-7968-28B3-29C3-D9CDBDBDE0A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53" y="3178781"/>
            <a:ext cx="2093865" cy="2093865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одежда, сорочка, шаблон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DC48C57D-F5BC-662A-E9EF-7C84A161BE5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94" y="5228267"/>
            <a:ext cx="1582208" cy="1582208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E07B925-45F4-E6A2-2BDB-546D6F5A787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161" y="3446298"/>
            <a:ext cx="1741965" cy="174196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8D3D8819-E539-2526-6CDC-85F1BCEB529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94" y="1760606"/>
            <a:ext cx="1672985" cy="1672985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птица, водоплавающая птица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E3CA374-FD70-2158-497C-368C036446F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12" y="5174545"/>
            <a:ext cx="1637188" cy="16371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564BFE-1DB2-1A17-D697-CCDFD70AA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9396" y="131602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442" y="3505186"/>
            <a:ext cx="17335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9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0E950C-659A-4C2B-8E42-A9987797AC0D}"/>
</file>

<file path=customXml/itemProps2.xml><?xml version="1.0" encoding="utf-8"?>
<ds:datastoreItem xmlns:ds="http://schemas.openxmlformats.org/officeDocument/2006/customXml" ds:itemID="{1F8BC8B6-5C6A-4A50-BE1F-4A4D9C8C2C6B}"/>
</file>

<file path=customXml/itemProps3.xml><?xml version="1.0" encoding="utf-8"?>
<ds:datastoreItem xmlns:ds="http://schemas.openxmlformats.org/officeDocument/2006/customXml" ds:itemID="{4D852584-0F0F-4005-A604-A1B5D2777A0A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2025-01-24T10:55:13Z</dcterms:created>
  <dcterms:modified xsi:type="dcterms:W3CDTF">2025-01-24T12:17:45Z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