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67" d="100"/>
          <a:sy n="67" d="100"/>
        </p:scale>
        <p:origin x="644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D33889A-343D-46CA-90CE-151DFA7635C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9F6040EF-96C4-4A63-B41B-870D44197EB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6A3FB51-9219-4209-8F7E-191247340C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01CDA8-4304-4965-BB10-0BEDCF732E77}" type="datetimeFigureOut">
              <a:rPr lang="ru-RU" smtClean="0"/>
              <a:t>23.11.2024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4945BB0-5E8B-41BC-884A-F7697FF374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107C46B-F273-4ED5-9239-F63DEFB0A7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344303-EA53-4086-A630-2B68E99CDED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16575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734CBCB-E231-4A80-B2C4-7B90AB0B0B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FE26968A-3481-47D8-AA93-2F1B75004C1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AFCDFAB-5FE6-47E0-9F89-E6AD929316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01CDA8-4304-4965-BB10-0BEDCF732E77}" type="datetimeFigureOut">
              <a:rPr lang="ru-RU" smtClean="0"/>
              <a:t>23.11.2024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1373152-AA43-4974-AC5F-9F73426640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F7496A1-AC4A-4081-9147-52F789347A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344303-EA53-4086-A630-2B68E99CDED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226632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B3F75E57-0976-4C10-B1D3-FEF0867CC2F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722F6F09-6416-416E-96B9-07DFE2335A5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1A72C79-5597-4B74-99EC-3BD974B7F8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01CDA8-4304-4965-BB10-0BEDCF732E77}" type="datetimeFigureOut">
              <a:rPr lang="ru-RU" smtClean="0"/>
              <a:t>23.11.2024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426F5DC-9E38-4E94-9613-F0A6E93A75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76765A9-7926-40FE-9C07-4467C50F99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344303-EA53-4086-A630-2B68E99CDED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730318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D115342-EA77-411A-AD0C-2014353F8E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BDC681B-A6DB-43F9-99AC-7B9A6501C2A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3F994D6-D45B-4004-AE55-8ED22FBC07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01CDA8-4304-4965-BB10-0BEDCF732E77}" type="datetimeFigureOut">
              <a:rPr lang="ru-RU" smtClean="0"/>
              <a:t>23.11.2024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5D39E30-C2A3-4B50-B9F7-CCA1578C76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93EB046-69AC-4BA9-9B45-7FF54FAEA2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344303-EA53-4086-A630-2B68E99CDED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333938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963C196-70CE-45C2-91CD-E7A035D82A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646B53F9-0530-4C8F-8862-658E4292208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CD65BAD-B2A6-406C-B022-6A9F29445F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01CDA8-4304-4965-BB10-0BEDCF732E77}" type="datetimeFigureOut">
              <a:rPr lang="ru-RU" smtClean="0"/>
              <a:t>23.11.2024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019C827-B3E7-4FAB-B8E1-E3B2B2D08E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C2D7078-970C-43D6-90FC-8CF38C4DD5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344303-EA53-4086-A630-2B68E99CDED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795743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6308E4A-B1BB-4827-9765-C06C8B084E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C7D85FB-F474-49E0-B71F-E50ECE221A2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4EA61B62-ACE0-4C55-8249-2058C148FFD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465FBB9C-E0CF-467E-9FD9-AB88561216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01CDA8-4304-4965-BB10-0BEDCF732E77}" type="datetimeFigureOut">
              <a:rPr lang="ru-RU" smtClean="0"/>
              <a:t>23.11.2024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1EC124F8-8E8E-4237-AD8D-76358B2C03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2E99A970-147F-4D05-8C72-29D4228F0E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344303-EA53-4086-A630-2B68E99CDED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227659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DB0277C-B8A3-4999-9ECF-1EEFDF0D86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2DB417A6-F44D-4187-85ED-A455FF04C68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3DD07659-4F19-415D-BBCD-AB2D3EFF6BC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60AE9AD8-F3A7-475D-BFFF-6349FFBBC31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75D07E36-F7D5-40C2-A127-3115962C34E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44D44B8D-2D5F-45A0-B741-1E3AAFC7AC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01CDA8-4304-4965-BB10-0BEDCF732E77}" type="datetimeFigureOut">
              <a:rPr lang="ru-RU" smtClean="0"/>
              <a:t>23.11.2024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4D5C5572-5E5F-4586-ACA1-4D26735505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CE82327C-D1E8-4C75-A814-2C3D0A1874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344303-EA53-4086-A630-2B68E99CDED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754088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BCE4692-4149-4739-B2D1-00C918146D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93CC689C-7AF4-4ECD-9E4F-77648541B4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01CDA8-4304-4965-BB10-0BEDCF732E77}" type="datetimeFigureOut">
              <a:rPr lang="ru-RU" smtClean="0"/>
              <a:t>23.11.2024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BACF44B9-0EBE-449A-BD14-4095470136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4E9797D2-AEEE-4A15-969D-B78D5DB325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344303-EA53-4086-A630-2B68E99CDED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833281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84993AD8-4FFC-418A-A8C4-99F15611F8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01CDA8-4304-4965-BB10-0BEDCF732E77}" type="datetimeFigureOut">
              <a:rPr lang="ru-RU" smtClean="0"/>
              <a:t>23.11.2024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B6CCC5D8-0CEE-4AA9-96E8-83195283AD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E808C053-0C1E-486C-B654-CC6F49D017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344303-EA53-4086-A630-2B68E99CDED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100997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7784E90-6E01-47E4-9FB2-CAE475DA88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AC45AE7-F388-4FE3-AC4C-7BC250AED3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50994717-7E45-4F3B-AA97-45CDABCC433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47DA521E-07EE-438F-9980-6309EA9C64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01CDA8-4304-4965-BB10-0BEDCF732E77}" type="datetimeFigureOut">
              <a:rPr lang="ru-RU" smtClean="0"/>
              <a:t>23.11.2024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A816DB2F-C1FF-48EA-8359-CAA336AA36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D84F8B88-89E4-4C0F-9FF6-B03D14BF15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344303-EA53-4086-A630-2B68E99CDED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096481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7EB99DE-77C2-47E7-953C-7C052E2EAF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B33DE26F-94BC-41CA-B50D-6451C0F7AE7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8AA89328-97AF-4928-8ED2-77EE85FAEE0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A83DDEA8-AC9F-45D1-BE1C-DA20C8F720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01CDA8-4304-4965-BB10-0BEDCF732E77}" type="datetimeFigureOut">
              <a:rPr lang="ru-RU" smtClean="0"/>
              <a:t>23.11.2024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A43C6BB6-E2A9-4BD9-B037-9645A6F37B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3D664DD3-D3E2-4F07-A67B-1E07FE0B58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344303-EA53-4086-A630-2B68E99CDED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66019922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EFA2F5F-5256-47C1-9808-1A6082DC19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35A27B50-BFB4-4DCD-BD53-7FA3CD05C2F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5093258-31DD-48AF-B591-D4BADDB5F22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01CDA8-4304-4965-BB10-0BEDCF732E77}" type="datetimeFigureOut">
              <a:rPr lang="ru-RU" smtClean="0"/>
              <a:t>23.11.2024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B90CACB-8890-4FDE-94F2-70F7938D1C6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3077625-B3DD-4197-865F-590925A1373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344303-EA53-4086-A630-2B68E99CDED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73921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Relationship Id="rId15" Type="http://schemas.openxmlformats.org/officeDocument/2006/relationships/image" Target="../media/image14.png"/><Relationship Id="rId16" Type="http://schemas.openxmlformats.org/officeDocument/2006/relationships/image" Target="../media/image15.png"/><Relationship Id="rId17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B5069F12-3BB1-4ADF-A9DC-FDE64C0191A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0" name="Стрелка: вниз 29">
            <a:extLst>
              <a:ext uri="{FF2B5EF4-FFF2-40B4-BE49-F238E27FC236}">
                <a16:creationId xmlns:a16="http://schemas.microsoft.com/office/drawing/2014/main" id="{7CD823F6-BCDB-468C-8684-68BCBDF33A1E}"/>
              </a:ext>
            </a:extLst>
          </p:cNvPr>
          <p:cNvSpPr/>
          <p:nvPr/>
        </p:nvSpPr>
        <p:spPr>
          <a:xfrm rot="20505482">
            <a:off x="998422" y="709812"/>
            <a:ext cx="888526" cy="1128839"/>
          </a:xfrm>
          <a:prstGeom prst="downArrow">
            <a:avLst/>
          </a:prstGeom>
          <a:solidFill>
            <a:srgbClr val="FFFF00"/>
          </a:solidFill>
          <a:ln w="19050">
            <a:solidFill>
              <a:srgbClr val="002060"/>
            </a:solidFill>
          </a:ln>
          <a:effectLst>
            <a:glow rad="127000">
              <a:schemeClr val="bg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50" name="Таблица 50">
            <a:extLst>
              <a:ext uri="{FF2B5EF4-FFF2-40B4-BE49-F238E27FC236}">
                <a16:creationId xmlns:a16="http://schemas.microsoft.com/office/drawing/2014/main" id="{94D86E46-5D39-4485-8258-E2AB564A9EC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94742750"/>
              </p:ext>
            </p:extLst>
          </p:nvPr>
        </p:nvGraphicFramePr>
        <p:xfrm>
          <a:off x="7396724" y="2077791"/>
          <a:ext cx="4500000" cy="45000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125000">
                  <a:extLst>
                    <a:ext uri="{9D8B030D-6E8A-4147-A177-3AD203B41FA5}">
                      <a16:colId xmlns:a16="http://schemas.microsoft.com/office/drawing/2014/main" val="1993406981"/>
                    </a:ext>
                  </a:extLst>
                </a:gridCol>
                <a:gridCol w="1125000">
                  <a:extLst>
                    <a:ext uri="{9D8B030D-6E8A-4147-A177-3AD203B41FA5}">
                      <a16:colId xmlns:a16="http://schemas.microsoft.com/office/drawing/2014/main" val="3120843646"/>
                    </a:ext>
                  </a:extLst>
                </a:gridCol>
                <a:gridCol w="1125000">
                  <a:extLst>
                    <a:ext uri="{9D8B030D-6E8A-4147-A177-3AD203B41FA5}">
                      <a16:colId xmlns:a16="http://schemas.microsoft.com/office/drawing/2014/main" val="755164399"/>
                    </a:ext>
                  </a:extLst>
                </a:gridCol>
                <a:gridCol w="1125000">
                  <a:extLst>
                    <a:ext uri="{9D8B030D-6E8A-4147-A177-3AD203B41FA5}">
                      <a16:colId xmlns:a16="http://schemas.microsoft.com/office/drawing/2014/main" val="2094719048"/>
                    </a:ext>
                  </a:extLst>
                </a:gridCol>
              </a:tblGrid>
              <a:tr h="112500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26958200"/>
                  </a:ext>
                </a:extLst>
              </a:tr>
              <a:tr h="112500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62388322"/>
                  </a:ext>
                </a:extLst>
              </a:tr>
              <a:tr h="112500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77674276"/>
                  </a:ext>
                </a:extLst>
              </a:tr>
              <a:tr h="112500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15549360"/>
                  </a:ext>
                </a:extLst>
              </a:tr>
            </a:tbl>
          </a:graphicData>
        </a:graphic>
      </p:graphicFrame>
      <p:pic>
        <p:nvPicPr>
          <p:cNvPr id="52" name="Рисунок 51">
            <a:extLst>
              <a:ext uri="{FF2B5EF4-FFF2-40B4-BE49-F238E27FC236}">
                <a16:creationId xmlns:a16="http://schemas.microsoft.com/office/drawing/2014/main" id="{567F1684-4B8C-4D3D-BEAD-47FAC4E4973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365089" y="3261794"/>
            <a:ext cx="1372529" cy="993921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sp>
        <p:nvSpPr>
          <p:cNvPr id="53" name="Прямоугольник 52">
            <a:extLst>
              <a:ext uri="{FF2B5EF4-FFF2-40B4-BE49-F238E27FC236}">
                <a16:creationId xmlns:a16="http://schemas.microsoft.com/office/drawing/2014/main" id="{3826289F-BB49-489C-B577-A7477643ED08}"/>
              </a:ext>
            </a:extLst>
          </p:cNvPr>
          <p:cNvSpPr/>
          <p:nvPr/>
        </p:nvSpPr>
        <p:spPr>
          <a:xfrm rot="16200000">
            <a:off x="10936743" y="2248349"/>
            <a:ext cx="780000" cy="780000"/>
          </a:xfrm>
          <a:prstGeom prst="rect">
            <a:avLst/>
          </a:prstGeom>
          <a:solidFill>
            <a:srgbClr val="00B0F0"/>
          </a:solidFill>
          <a:ln>
            <a:solidFill>
              <a:schemeClr val="tx1"/>
            </a:solidFill>
          </a:ln>
          <a:effectLst>
            <a:glow rad="139700">
              <a:schemeClr val="bg1"/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4" name="Равнобедренный треугольник 53">
            <a:extLst>
              <a:ext uri="{FF2B5EF4-FFF2-40B4-BE49-F238E27FC236}">
                <a16:creationId xmlns:a16="http://schemas.microsoft.com/office/drawing/2014/main" id="{0DAC6467-75B3-4135-A207-24C478682544}"/>
              </a:ext>
            </a:extLst>
          </p:cNvPr>
          <p:cNvSpPr/>
          <p:nvPr/>
        </p:nvSpPr>
        <p:spPr>
          <a:xfrm>
            <a:off x="9736723" y="2248349"/>
            <a:ext cx="780000" cy="780000"/>
          </a:xfrm>
          <a:prstGeom prst="triangle">
            <a:avLst/>
          </a:prstGeom>
          <a:solidFill>
            <a:srgbClr val="00B050"/>
          </a:solidFill>
          <a:ln>
            <a:solidFill>
              <a:schemeClr val="tx1"/>
            </a:solidFill>
          </a:ln>
          <a:effectLst>
            <a:glow rad="127000">
              <a:schemeClr val="bg1"/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5" name="Овал 54">
            <a:extLst>
              <a:ext uri="{FF2B5EF4-FFF2-40B4-BE49-F238E27FC236}">
                <a16:creationId xmlns:a16="http://schemas.microsoft.com/office/drawing/2014/main" id="{91DA2DC0-6B70-480F-B28B-45CCEC0C7767}"/>
              </a:ext>
            </a:extLst>
          </p:cNvPr>
          <p:cNvSpPr/>
          <p:nvPr/>
        </p:nvSpPr>
        <p:spPr>
          <a:xfrm>
            <a:off x="8676787" y="2291712"/>
            <a:ext cx="780000" cy="78000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  <a:effectLst>
            <a:glow rad="127000">
              <a:schemeClr val="bg1"/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6" name="Рисунок 55">
            <a:extLst>
              <a:ext uri="{FF2B5EF4-FFF2-40B4-BE49-F238E27FC236}">
                <a16:creationId xmlns:a16="http://schemas.microsoft.com/office/drawing/2014/main" id="{86F60B18-26A3-4149-A17E-0C3F6B418DD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571423">
            <a:off x="7515622" y="3287150"/>
            <a:ext cx="849297" cy="934771"/>
          </a:xfrm>
          <a:prstGeom prst="rect">
            <a:avLst/>
          </a:prstGeom>
          <a:effectLst>
            <a:glow rad="139700">
              <a:schemeClr val="bg1"/>
            </a:glow>
          </a:effectLst>
        </p:spPr>
      </p:pic>
      <p:pic>
        <p:nvPicPr>
          <p:cNvPr id="57" name="Рисунок 56">
            <a:extLst>
              <a:ext uri="{FF2B5EF4-FFF2-40B4-BE49-F238E27FC236}">
                <a16:creationId xmlns:a16="http://schemas.microsoft.com/office/drawing/2014/main" id="{DADDAC16-9DB1-4184-B1D6-5D43D897F5D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974910">
            <a:off x="7557799" y="4452117"/>
            <a:ext cx="855705" cy="855705"/>
          </a:xfrm>
          <a:prstGeom prst="rect">
            <a:avLst/>
          </a:prstGeom>
          <a:effectLst>
            <a:glow rad="139700">
              <a:schemeClr val="bg1"/>
            </a:glow>
          </a:effectLst>
        </p:spPr>
      </p:pic>
      <p:pic>
        <p:nvPicPr>
          <p:cNvPr id="58" name="Рисунок 57">
            <a:extLst>
              <a:ext uri="{FF2B5EF4-FFF2-40B4-BE49-F238E27FC236}">
                <a16:creationId xmlns:a16="http://schemas.microsoft.com/office/drawing/2014/main" id="{C4C9B8F6-D13E-4C99-B0C8-7F4B27C4960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07933">
            <a:off x="7474205" y="5531482"/>
            <a:ext cx="992193" cy="992193"/>
          </a:xfrm>
          <a:prstGeom prst="rect">
            <a:avLst/>
          </a:prstGeom>
          <a:effectLst>
            <a:glow rad="139700">
              <a:schemeClr val="bg1">
                <a:alpha val="40000"/>
              </a:schemeClr>
            </a:glow>
          </a:effectLst>
        </p:spPr>
      </p:pic>
      <p:pic>
        <p:nvPicPr>
          <p:cNvPr id="60" name="Рисунок 59">
            <a:extLst>
              <a:ext uri="{FF2B5EF4-FFF2-40B4-BE49-F238E27FC236}">
                <a16:creationId xmlns:a16="http://schemas.microsoft.com/office/drawing/2014/main" id="{9C96FB89-3D9C-4213-AEA3-61F2084B72A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639839" y="4348649"/>
            <a:ext cx="1152000" cy="1082793"/>
          </a:xfrm>
          <a:prstGeom prst="rect">
            <a:avLst/>
          </a:prstGeom>
          <a:effectLst>
            <a:glow rad="139700">
              <a:schemeClr val="bg1"/>
            </a:glow>
          </a:effectLst>
        </p:spPr>
      </p:pic>
      <p:pic>
        <p:nvPicPr>
          <p:cNvPr id="62" name="Рисунок 61">
            <a:extLst>
              <a:ext uri="{FF2B5EF4-FFF2-40B4-BE49-F238E27FC236}">
                <a16:creationId xmlns:a16="http://schemas.microsoft.com/office/drawing/2014/main" id="{4B680302-45CC-46C1-9E05-BA350A82EFEF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68503" y="4402179"/>
            <a:ext cx="990165" cy="990165"/>
          </a:xfrm>
          <a:prstGeom prst="rect">
            <a:avLst/>
          </a:prstGeom>
          <a:effectLst>
            <a:glow rad="139700">
              <a:schemeClr val="bg1"/>
            </a:glow>
          </a:effectLst>
        </p:spPr>
      </p:pic>
      <p:pic>
        <p:nvPicPr>
          <p:cNvPr id="64" name="Рисунок 63">
            <a:extLst>
              <a:ext uri="{FF2B5EF4-FFF2-40B4-BE49-F238E27FC236}">
                <a16:creationId xmlns:a16="http://schemas.microsoft.com/office/drawing/2014/main" id="{EAAB879C-FC0B-4A0E-BF64-E9E0CDB1D759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639839" y="3261794"/>
            <a:ext cx="1121999" cy="1064473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66" name="Рисунок 65">
            <a:extLst>
              <a:ext uri="{FF2B5EF4-FFF2-40B4-BE49-F238E27FC236}">
                <a16:creationId xmlns:a16="http://schemas.microsoft.com/office/drawing/2014/main" id="{AA8B09BA-C62B-4585-B7B8-65B5EEA642D5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544215" y="4348649"/>
            <a:ext cx="1095624" cy="1095624"/>
          </a:xfrm>
          <a:prstGeom prst="rect">
            <a:avLst/>
          </a:prstGeom>
          <a:effectLst>
            <a:glow rad="139700">
              <a:schemeClr val="bg1"/>
            </a:glow>
          </a:effectLst>
        </p:spPr>
      </p:pic>
      <p:pic>
        <p:nvPicPr>
          <p:cNvPr id="68" name="Рисунок 67">
            <a:extLst>
              <a:ext uri="{FF2B5EF4-FFF2-40B4-BE49-F238E27FC236}">
                <a16:creationId xmlns:a16="http://schemas.microsoft.com/office/drawing/2014/main" id="{103C73A0-D864-49A2-8A17-5E9C519E482E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546027" y="5472191"/>
            <a:ext cx="1097943" cy="1097943"/>
          </a:xfrm>
          <a:prstGeom prst="rect">
            <a:avLst/>
          </a:prstGeom>
          <a:effectLst>
            <a:glow rad="139700">
              <a:schemeClr val="bg1">
                <a:alpha val="99000"/>
              </a:schemeClr>
            </a:glow>
          </a:effectLst>
        </p:spPr>
      </p:pic>
      <p:pic>
        <p:nvPicPr>
          <p:cNvPr id="70" name="Рисунок 69">
            <a:extLst>
              <a:ext uri="{FF2B5EF4-FFF2-40B4-BE49-F238E27FC236}">
                <a16:creationId xmlns:a16="http://schemas.microsoft.com/office/drawing/2014/main" id="{5ADC665A-4CD0-4BBA-A917-5A91DC8086EC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717680" y="5512070"/>
            <a:ext cx="1018184" cy="1018184"/>
          </a:xfrm>
          <a:prstGeom prst="rect">
            <a:avLst/>
          </a:prstGeom>
          <a:effectLst>
            <a:glow rad="139700">
              <a:schemeClr val="bg1"/>
            </a:glow>
          </a:effectLst>
        </p:spPr>
      </p:pic>
      <p:pic>
        <p:nvPicPr>
          <p:cNvPr id="72" name="Рисунок 71">
            <a:extLst>
              <a:ext uri="{FF2B5EF4-FFF2-40B4-BE49-F238E27FC236}">
                <a16:creationId xmlns:a16="http://schemas.microsoft.com/office/drawing/2014/main" id="{4EB5CE3D-5C1A-4090-8624-D2219C65B1A8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682488" y="3171691"/>
            <a:ext cx="1193041" cy="1193041"/>
          </a:xfrm>
          <a:prstGeom prst="rect">
            <a:avLst/>
          </a:prstGeom>
          <a:effectLst>
            <a:glow rad="139700">
              <a:schemeClr val="bg1"/>
            </a:glow>
          </a:effectLst>
        </p:spPr>
      </p:pic>
      <p:grpSp>
        <p:nvGrpSpPr>
          <p:cNvPr id="39" name="Группа 38">
            <a:extLst>
              <a:ext uri="{FF2B5EF4-FFF2-40B4-BE49-F238E27FC236}">
                <a16:creationId xmlns:a16="http://schemas.microsoft.com/office/drawing/2014/main" id="{9A9FE6CA-3027-43BE-BA45-FE2EBA89E307}"/>
              </a:ext>
            </a:extLst>
          </p:cNvPr>
          <p:cNvGrpSpPr/>
          <p:nvPr/>
        </p:nvGrpSpPr>
        <p:grpSpPr>
          <a:xfrm>
            <a:off x="164163" y="1850254"/>
            <a:ext cx="4680000" cy="4680000"/>
            <a:chOff x="164163" y="1850254"/>
            <a:chExt cx="4680000" cy="4680000"/>
          </a:xfrm>
        </p:grpSpPr>
        <p:sp>
          <p:nvSpPr>
            <p:cNvPr id="2" name="Овал 1">
              <a:extLst>
                <a:ext uri="{FF2B5EF4-FFF2-40B4-BE49-F238E27FC236}">
                  <a16:creationId xmlns:a16="http://schemas.microsoft.com/office/drawing/2014/main" id="{8E4DFA39-6E29-4D32-9E82-D31EF4F3AD81}"/>
                </a:ext>
              </a:extLst>
            </p:cNvPr>
            <p:cNvSpPr/>
            <p:nvPr/>
          </p:nvSpPr>
          <p:spPr>
            <a:xfrm>
              <a:off x="164163" y="1850254"/>
              <a:ext cx="4680000" cy="4680000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chemeClr val="tx1">
                  <a:alpha val="96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cxnSp>
          <p:nvCxnSpPr>
            <p:cNvPr id="4" name="Прямая соединительная линия 3">
              <a:extLst>
                <a:ext uri="{FF2B5EF4-FFF2-40B4-BE49-F238E27FC236}">
                  <a16:creationId xmlns:a16="http://schemas.microsoft.com/office/drawing/2014/main" id="{048F6972-5A4F-47E8-BDB4-048FCEC544D0}"/>
                </a:ext>
              </a:extLst>
            </p:cNvPr>
            <p:cNvCxnSpPr>
              <a:stCxn id="2" idx="1"/>
              <a:endCxn id="2" idx="5"/>
            </p:cNvCxnSpPr>
            <p:nvPr/>
          </p:nvCxnSpPr>
          <p:spPr>
            <a:xfrm>
              <a:off x="849533" y="2535624"/>
              <a:ext cx="3309261" cy="3309261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Прямая соединительная линия 5">
              <a:extLst>
                <a:ext uri="{FF2B5EF4-FFF2-40B4-BE49-F238E27FC236}">
                  <a16:creationId xmlns:a16="http://schemas.microsoft.com/office/drawing/2014/main" id="{83BA09F6-5BE4-479F-A953-506EC5B1403E}"/>
                </a:ext>
              </a:extLst>
            </p:cNvPr>
            <p:cNvCxnSpPr>
              <a:stCxn id="2" idx="0"/>
              <a:endCxn id="2" idx="4"/>
            </p:cNvCxnSpPr>
            <p:nvPr/>
          </p:nvCxnSpPr>
          <p:spPr>
            <a:xfrm>
              <a:off x="2504163" y="1850254"/>
              <a:ext cx="0" cy="468000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Прямая соединительная линия 7">
              <a:extLst>
                <a:ext uri="{FF2B5EF4-FFF2-40B4-BE49-F238E27FC236}">
                  <a16:creationId xmlns:a16="http://schemas.microsoft.com/office/drawing/2014/main" id="{022A218A-C948-4165-8C68-AB768ACB65DB}"/>
                </a:ext>
              </a:extLst>
            </p:cNvPr>
            <p:cNvCxnSpPr>
              <a:stCxn id="2" idx="2"/>
              <a:endCxn id="2" idx="6"/>
            </p:cNvCxnSpPr>
            <p:nvPr/>
          </p:nvCxnSpPr>
          <p:spPr>
            <a:xfrm>
              <a:off x="164163" y="4190254"/>
              <a:ext cx="4680000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Прямая соединительная линия 9">
              <a:extLst>
                <a:ext uri="{FF2B5EF4-FFF2-40B4-BE49-F238E27FC236}">
                  <a16:creationId xmlns:a16="http://schemas.microsoft.com/office/drawing/2014/main" id="{B4C465AF-143E-443F-99AA-A92CA92081BA}"/>
                </a:ext>
              </a:extLst>
            </p:cNvPr>
            <p:cNvCxnSpPr>
              <a:stCxn id="2" idx="7"/>
              <a:endCxn id="2" idx="3"/>
            </p:cNvCxnSpPr>
            <p:nvPr/>
          </p:nvCxnSpPr>
          <p:spPr>
            <a:xfrm flipH="1">
              <a:off x="849533" y="2535624"/>
              <a:ext cx="3309261" cy="3309261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Равнобедренный треугольник 10">
              <a:extLst>
                <a:ext uri="{FF2B5EF4-FFF2-40B4-BE49-F238E27FC236}">
                  <a16:creationId xmlns:a16="http://schemas.microsoft.com/office/drawing/2014/main" id="{6611A40D-C25B-4A42-8CE4-202DCA938703}"/>
                </a:ext>
              </a:extLst>
            </p:cNvPr>
            <p:cNvSpPr/>
            <p:nvPr/>
          </p:nvSpPr>
          <p:spPr>
            <a:xfrm rot="20232206">
              <a:off x="2785899" y="5426852"/>
              <a:ext cx="780000" cy="780000"/>
            </a:xfrm>
            <a:prstGeom prst="triangle">
              <a:avLst/>
            </a:prstGeom>
            <a:solidFill>
              <a:srgbClr val="00B050"/>
            </a:solidFill>
            <a:ln>
              <a:solidFill>
                <a:schemeClr val="tx1"/>
              </a:solidFill>
            </a:ln>
            <a:effectLst>
              <a:glow rad="127000">
                <a:schemeClr val="bg1"/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" name="Овал 11">
              <a:extLst>
                <a:ext uri="{FF2B5EF4-FFF2-40B4-BE49-F238E27FC236}">
                  <a16:creationId xmlns:a16="http://schemas.microsoft.com/office/drawing/2014/main" id="{817AA802-BCD5-4E0D-9D32-913F9D1E7FFB}"/>
                </a:ext>
              </a:extLst>
            </p:cNvPr>
            <p:cNvSpPr/>
            <p:nvPr/>
          </p:nvSpPr>
          <p:spPr>
            <a:xfrm>
              <a:off x="3801655" y="4481873"/>
              <a:ext cx="780000" cy="780000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  <a:effectLst>
              <a:glow rad="127000">
                <a:schemeClr val="bg1"/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" name="Прямоугольник 12">
              <a:extLst>
                <a:ext uri="{FF2B5EF4-FFF2-40B4-BE49-F238E27FC236}">
                  <a16:creationId xmlns:a16="http://schemas.microsoft.com/office/drawing/2014/main" id="{B3D07790-68FE-45A0-85A7-DC1A506B0455}"/>
                </a:ext>
              </a:extLst>
            </p:cNvPr>
            <p:cNvSpPr/>
            <p:nvPr/>
          </p:nvSpPr>
          <p:spPr>
            <a:xfrm rot="14826826">
              <a:off x="3768792" y="3131451"/>
              <a:ext cx="780000" cy="780000"/>
            </a:xfrm>
            <a:prstGeom prst="rect">
              <a:avLst/>
            </a:prstGeom>
            <a:solidFill>
              <a:srgbClr val="00B0F0"/>
            </a:solidFill>
            <a:ln>
              <a:solidFill>
                <a:schemeClr val="tx1"/>
              </a:solidFill>
            </a:ln>
            <a:effectLst>
              <a:glow rad="127000">
                <a:schemeClr val="bg1"/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4" name="Равнобедренный треугольник 13">
              <a:extLst>
                <a:ext uri="{FF2B5EF4-FFF2-40B4-BE49-F238E27FC236}">
                  <a16:creationId xmlns:a16="http://schemas.microsoft.com/office/drawing/2014/main" id="{62103153-856F-4514-8072-954B1D49955D}"/>
                </a:ext>
              </a:extLst>
            </p:cNvPr>
            <p:cNvSpPr/>
            <p:nvPr/>
          </p:nvSpPr>
          <p:spPr>
            <a:xfrm rot="12201833">
              <a:off x="2838143" y="2132343"/>
              <a:ext cx="780000" cy="780000"/>
            </a:xfrm>
            <a:prstGeom prst="triangle">
              <a:avLst/>
            </a:prstGeom>
            <a:solidFill>
              <a:srgbClr val="00B050"/>
            </a:solidFill>
            <a:ln>
              <a:solidFill>
                <a:schemeClr val="tx1"/>
              </a:solidFill>
            </a:ln>
            <a:effectLst>
              <a:glow rad="127000">
                <a:schemeClr val="bg1"/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5" name="Овал 14">
              <a:extLst>
                <a:ext uri="{FF2B5EF4-FFF2-40B4-BE49-F238E27FC236}">
                  <a16:creationId xmlns:a16="http://schemas.microsoft.com/office/drawing/2014/main" id="{D1976D53-8340-49B1-94B3-A3484D1C97E0}"/>
                </a:ext>
              </a:extLst>
            </p:cNvPr>
            <p:cNvSpPr/>
            <p:nvPr/>
          </p:nvSpPr>
          <p:spPr>
            <a:xfrm>
              <a:off x="1402212" y="2130590"/>
              <a:ext cx="780000" cy="780000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  <a:effectLst>
              <a:glow rad="127000">
                <a:schemeClr val="bg1"/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6" name="Прямоугольник 15">
              <a:extLst>
                <a:ext uri="{FF2B5EF4-FFF2-40B4-BE49-F238E27FC236}">
                  <a16:creationId xmlns:a16="http://schemas.microsoft.com/office/drawing/2014/main" id="{18033791-C986-4638-8A6E-042C0ADFCF40}"/>
                </a:ext>
              </a:extLst>
            </p:cNvPr>
            <p:cNvSpPr/>
            <p:nvPr/>
          </p:nvSpPr>
          <p:spPr>
            <a:xfrm rot="12359549">
              <a:off x="488165" y="3118286"/>
              <a:ext cx="780000" cy="780000"/>
            </a:xfrm>
            <a:prstGeom prst="rect">
              <a:avLst/>
            </a:prstGeom>
            <a:solidFill>
              <a:srgbClr val="00B0F0"/>
            </a:solidFill>
            <a:ln>
              <a:solidFill>
                <a:schemeClr val="tx1"/>
              </a:solidFill>
            </a:ln>
            <a:effectLst>
              <a:glow rad="127000">
                <a:schemeClr val="bg1"/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7" name="Равнобедренный треугольник 16">
              <a:extLst>
                <a:ext uri="{FF2B5EF4-FFF2-40B4-BE49-F238E27FC236}">
                  <a16:creationId xmlns:a16="http://schemas.microsoft.com/office/drawing/2014/main" id="{D9921744-A521-4A34-BECC-3AEB2CC2E0E3}"/>
                </a:ext>
              </a:extLst>
            </p:cNvPr>
            <p:cNvSpPr/>
            <p:nvPr/>
          </p:nvSpPr>
          <p:spPr>
            <a:xfrm rot="3648241">
              <a:off x="521991" y="4542874"/>
              <a:ext cx="780000" cy="780000"/>
            </a:xfrm>
            <a:prstGeom prst="triangle">
              <a:avLst/>
            </a:prstGeom>
            <a:solidFill>
              <a:srgbClr val="00B050"/>
            </a:solidFill>
            <a:ln>
              <a:solidFill>
                <a:schemeClr val="tx1"/>
              </a:solidFill>
            </a:ln>
            <a:effectLst>
              <a:glow rad="127000">
                <a:schemeClr val="bg1"/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8" name="Овал 17">
              <a:extLst>
                <a:ext uri="{FF2B5EF4-FFF2-40B4-BE49-F238E27FC236}">
                  <a16:creationId xmlns:a16="http://schemas.microsoft.com/office/drawing/2014/main" id="{350B5BAD-91B6-419F-9818-4A206015EB15}"/>
                </a:ext>
              </a:extLst>
            </p:cNvPr>
            <p:cNvSpPr/>
            <p:nvPr/>
          </p:nvSpPr>
          <p:spPr>
            <a:xfrm>
              <a:off x="1369199" y="5433158"/>
              <a:ext cx="780000" cy="780000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  <a:effectLst>
              <a:glow rad="127000">
                <a:schemeClr val="bg1"/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20" name="Рисунок 19">
              <a:extLst>
                <a:ext uri="{FF2B5EF4-FFF2-40B4-BE49-F238E27FC236}">
                  <a16:creationId xmlns:a16="http://schemas.microsoft.com/office/drawing/2014/main" id="{34BB52AB-A416-4A9B-9A90-6BA6C79DE7E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1365802">
              <a:off x="2517128" y="2859069"/>
              <a:ext cx="719581" cy="792000"/>
            </a:xfrm>
            <a:prstGeom prst="rect">
              <a:avLst/>
            </a:prstGeom>
            <a:effectLst>
              <a:glow>
                <a:schemeClr val="bg1"/>
              </a:glow>
            </a:effectLst>
          </p:spPr>
        </p:pic>
        <p:pic>
          <p:nvPicPr>
            <p:cNvPr id="21" name="Рисунок 20">
              <a:extLst>
                <a:ext uri="{FF2B5EF4-FFF2-40B4-BE49-F238E27FC236}">
                  <a16:creationId xmlns:a16="http://schemas.microsoft.com/office/drawing/2014/main" id="{9DC8DBBA-2CF1-498E-B032-81C546CAD89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0800000">
              <a:off x="1771483" y="4694811"/>
              <a:ext cx="719581" cy="792000"/>
            </a:xfrm>
            <a:prstGeom prst="rect">
              <a:avLst/>
            </a:prstGeom>
            <a:effectLst>
              <a:glow>
                <a:schemeClr val="bg1"/>
              </a:glow>
            </a:effectLst>
          </p:spPr>
        </p:pic>
        <p:pic>
          <p:nvPicPr>
            <p:cNvPr id="22" name="Рисунок 21">
              <a:extLst>
                <a:ext uri="{FF2B5EF4-FFF2-40B4-BE49-F238E27FC236}">
                  <a16:creationId xmlns:a16="http://schemas.microsoft.com/office/drawing/2014/main" id="{91B36870-DF41-47C3-9861-9307979254C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383293">
              <a:off x="1308305" y="3446811"/>
              <a:ext cx="716098" cy="792000"/>
            </a:xfrm>
            <a:prstGeom prst="rect">
              <a:avLst/>
            </a:prstGeom>
            <a:effectLst>
              <a:glow>
                <a:schemeClr val="bg1"/>
              </a:glow>
            </a:effectLst>
          </p:spPr>
        </p:pic>
        <p:pic>
          <p:nvPicPr>
            <p:cNvPr id="24" name="Рисунок 23">
              <a:extLst>
                <a:ext uri="{FF2B5EF4-FFF2-40B4-BE49-F238E27FC236}">
                  <a16:creationId xmlns:a16="http://schemas.microsoft.com/office/drawing/2014/main" id="{9078275F-EB70-4CFA-8A62-1B1FF6845033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5379743">
              <a:off x="1241330" y="4206126"/>
              <a:ext cx="720000" cy="720000"/>
            </a:xfrm>
            <a:prstGeom prst="rect">
              <a:avLst/>
            </a:prstGeom>
            <a:effectLst>
              <a:glow>
                <a:schemeClr val="bg1"/>
              </a:glow>
            </a:effectLst>
          </p:spPr>
        </p:pic>
        <p:pic>
          <p:nvPicPr>
            <p:cNvPr id="25" name="Рисунок 24">
              <a:extLst>
                <a:ext uri="{FF2B5EF4-FFF2-40B4-BE49-F238E27FC236}">
                  <a16:creationId xmlns:a16="http://schemas.microsoft.com/office/drawing/2014/main" id="{CA64C4BE-EC85-445B-B948-0C2051F66085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6751886">
              <a:off x="3056971" y="4189776"/>
              <a:ext cx="792000" cy="792000"/>
            </a:xfrm>
            <a:prstGeom prst="rect">
              <a:avLst/>
            </a:prstGeom>
            <a:effectLst>
              <a:glow>
                <a:schemeClr val="bg1"/>
              </a:glow>
            </a:effectLst>
          </p:spPr>
        </p:pic>
        <p:pic>
          <p:nvPicPr>
            <p:cNvPr id="28" name="Рисунок 27">
              <a:extLst>
                <a:ext uri="{FF2B5EF4-FFF2-40B4-BE49-F238E27FC236}">
                  <a16:creationId xmlns:a16="http://schemas.microsoft.com/office/drawing/2014/main" id="{9F4B8AC9-8C25-402F-A807-775D980C14E4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3867423">
              <a:off x="2965686" y="3457829"/>
              <a:ext cx="792000" cy="792000"/>
            </a:xfrm>
            <a:prstGeom prst="rect">
              <a:avLst/>
            </a:prstGeom>
            <a:effectLst>
              <a:glow>
                <a:schemeClr val="bg1"/>
              </a:glow>
            </a:effectLst>
          </p:spPr>
        </p:pic>
        <p:pic>
          <p:nvPicPr>
            <p:cNvPr id="29" name="Рисунок 28">
              <a:extLst>
                <a:ext uri="{FF2B5EF4-FFF2-40B4-BE49-F238E27FC236}">
                  <a16:creationId xmlns:a16="http://schemas.microsoft.com/office/drawing/2014/main" id="{5AC5848A-F8A2-4712-A718-53FE91FCC565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0098331">
              <a:off x="1786212" y="2905431"/>
              <a:ext cx="792000" cy="792000"/>
            </a:xfrm>
            <a:prstGeom prst="rect">
              <a:avLst/>
            </a:prstGeom>
            <a:effectLst>
              <a:glow>
                <a:schemeClr val="bg1"/>
              </a:glow>
            </a:effectLst>
          </p:spPr>
        </p:pic>
        <p:pic>
          <p:nvPicPr>
            <p:cNvPr id="44" name="Рисунок 43">
              <a:extLst>
                <a:ext uri="{FF2B5EF4-FFF2-40B4-BE49-F238E27FC236}">
                  <a16:creationId xmlns:a16="http://schemas.microsoft.com/office/drawing/2014/main" id="{613EA6B6-DA0D-4D8F-971C-0A3A99528912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8611282">
              <a:off x="2458796" y="4678747"/>
              <a:ext cx="792000" cy="792000"/>
            </a:xfrm>
            <a:prstGeom prst="rect">
              <a:avLst/>
            </a:prstGeom>
            <a:effectLst>
              <a:glow>
                <a:schemeClr val="bg1"/>
              </a:glow>
            </a:effectLst>
          </p:spPr>
        </p:pic>
      </p:grpSp>
      <p:pic>
        <p:nvPicPr>
          <p:cNvPr id="46" name="Рисунок 45">
            <a:extLst>
              <a:ext uri="{FF2B5EF4-FFF2-40B4-BE49-F238E27FC236}">
                <a16:creationId xmlns:a16="http://schemas.microsoft.com/office/drawing/2014/main" id="{53B2E9AC-1039-4EDE-B8EA-89A95C2BFC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0793271" y="5625789"/>
            <a:ext cx="1086930" cy="940574"/>
          </a:xfrm>
          <a:prstGeom prst="rect">
            <a:avLst/>
          </a:prstGeom>
          <a:noFill/>
          <a:ln>
            <a:noFill/>
          </a:ln>
        </p:spPr>
      </p:pic>
      <p:pic>
        <p:nvPicPr>
          <p:cNvPr id="47" name="Рисунок 46">
            <a:extLst>
              <a:ext uri="{FF2B5EF4-FFF2-40B4-BE49-F238E27FC236}">
                <a16:creationId xmlns:a16="http://schemas.microsoft.com/office/drawing/2014/main" id="{9B7B25AF-BAF5-4D63-A805-1A891B47AD7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4795277" y="823559"/>
            <a:ext cx="2098717" cy="2147727"/>
          </a:xfrm>
          <a:prstGeom prst="rect">
            <a:avLst/>
          </a:prstGeom>
          <a:noFill/>
          <a:ln>
            <a:noFill/>
          </a:ln>
        </p:spPr>
      </p:pic>
      <p:pic>
        <p:nvPicPr>
          <p:cNvPr id="101" name="Picture 100" descr="image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4895934" y="4029757"/>
            <a:ext cx="1314450" cy="2409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91644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15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0800000">
                                      <p:cBhvr>
                                        <p:cTn id="24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3600000">
                                      <p:cBhvr>
                                        <p:cTn id="33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42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51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800000">
                                      <p:cBhvr>
                                        <p:cTn id="60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4000000">
                                      <p:cBhvr>
                                        <p:cTn id="69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3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43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8" dur="6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ppt_x+0.155"/>
                                          </p:val>
                                        </p:tav>
                                        <p:tav tm="55000">
                                          <p:val>
                                            <p:strVal val="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400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6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019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076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169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0296"/>
                                          </p:val>
                                        </p:tav>
                                        <p:tav tm="25000">
                                          <p:val>
                                            <p:strVal val="ppt_y+0.0454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0639"/>
                                          </p:val>
                                        </p:tav>
                                        <p:tav tm="35000">
                                          <p:val>
                                            <p:strVal val="ppt_y+0.0846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071"/>
                                          </p:val>
                                        </p:tav>
                                        <p:tav tm="45000">
                                          <p:val>
                                            <p:strVal val="ppt_y+0.1307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ppt_y+0.1792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029"/>
                                          </p:val>
                                        </p:tav>
                                        <p:tav tm="65000">
                                          <p:val>
                                            <p:strVal val="ppt_y+0.2253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461"/>
                                          </p:val>
                                        </p:tav>
                                        <p:tav tm="75000">
                                          <p:val>
                                            <p:strVal val="ppt_y+0.2646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2804"/>
                                          </p:val>
                                        </p:tav>
                                        <p:tav tm="85000">
                                          <p:val>
                                            <p:strVal val="ppt_y+0.2931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024"/>
                                          </p:val>
                                        </p:tav>
                                        <p:tav tm="95000">
                                          <p:val>
                                            <p:strVal val="ppt_y+0.308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400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2" dur="100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4" restart="whenNotActive" fill="hold" evtFilter="cancelBubble" nodeType="interactiveSeq">
                <p:stCondLst>
                  <p:cond evt="onClick" delay="0">
                    <p:tgtEl>
                      <p:spTgt spid="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5" fill="hold">
                      <p:stCondLst>
                        <p:cond delay="0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2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6" dur="10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9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142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Пользователь</cp:lastModifiedBy>
  <cp:revision>19</cp:revision>
  <dcterms:created xsi:type="dcterms:W3CDTF">2024-09-03T17:33:31Z</dcterms:created>
  <dcterms:modified xsi:type="dcterms:W3CDTF">2024-11-23T14:53:28Z</dcterms:modified>
</cp:coreProperties>
</file>