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>
            <a:fillRect/>
          </a:stretch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2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дыня, Арбуз, Натуральные продукт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980389"/>
            <a:ext cx="1870934" cy="1870934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C:/Users/yanag/Downloads/apuovia_lawn_2d_cartoon_drawing_white_background_simple_cartoon_329bbb3a-4a9c-472d-b234-939260542827.pngapuovia_lawn_2d_cartoon_drawing_white_background_simple_cartoon_329bbb3a-4a9c-472d-b234-939260542827"/>
          <p:cNvPicPr>
            <a:picLocks noChangeAspect="1"/>
          </p:cNvPicPr>
          <p:nvPr/>
        </p:nvPicPr>
        <p:blipFill>
          <a:blip r:embed="rId12"/>
          <a:srcRect t="17" b="17"/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D:/Govorika/Farms/Нова папка/apuovia_A_2D_cartoon_cow_with_bold_black-and-white_patches_a_ro_0533bdd9-82b9-439a-9664-626ef1991e91.pngapuovia_A_2D_cartoon_cow_with_bold_black-and-white_patches_a_ro_0533bdd9-82b9-439a-9664-626ef1991e91"/>
          <p:cNvPicPr>
            <a:picLocks noChangeAspect="1"/>
          </p:cNvPicPr>
          <p:nvPr/>
        </p:nvPicPr>
        <p:blipFill>
          <a:blip r:embed="rId15"/>
          <a:srcRect t="12" b="12"/>
          <a:stretch>
            <a:fillRect/>
          </a:stretch>
        </p:blipFill>
        <p:spPr>
          <a:xfrm>
            <a:off x="1037791" y="956292"/>
            <a:ext cx="2141099" cy="214109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80" y="1152883"/>
            <a:ext cx="1576500" cy="157239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2" y="909136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70" y="1039736"/>
            <a:ext cx="1809310" cy="1809310"/>
          </a:xfrm>
          <a:prstGeom prst="rect">
            <a:avLst/>
          </a:prstGeom>
        </p:spPr>
      </p:pic>
      <p:sp>
        <p:nvSpPr>
          <p:cNvPr id="187" name="Овал 186"/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>
          <a:xfrm>
            <a:off x="2307592" y="794687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905125" cy="292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DCA906-9D0F-491F-94B5-A3E5D1C7397B}"/>
</file>

<file path=customXml/itemProps2.xml><?xml version="1.0" encoding="utf-8"?>
<ds:datastoreItem xmlns:ds="http://schemas.openxmlformats.org/officeDocument/2006/customXml" ds:itemID="{F5AB382F-07E8-400B-B0DE-955C74895C87}"/>
</file>

<file path=customXml/itemProps3.xml><?xml version="1.0" encoding="utf-8"?>
<ds:datastoreItem xmlns:ds="http://schemas.openxmlformats.org/officeDocument/2006/customXml" ds:itemID="{59434DE8-EEFB-406F-9911-BDB4CFDA9F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Slides</Application>
  <PresentationFormat>Широкоэкранный</PresentationFormat>
  <Paragraphs>48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UI</vt:lpstr>
      <vt:lpstr>Microsoft YaHei</vt:lpstr>
      <vt:lpstr>Arial Unicode MS</vt:lpstr>
      <vt:lpstr>Aptos Display</vt:lpstr>
      <vt:lpstr>Segoe UI Variable Display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yanag</cp:lastModifiedBy>
  <cp:revision>10</cp:revision>
  <dcterms:created xsi:type="dcterms:W3CDTF">2025-02-12T13:08:00Z</dcterms:created>
  <dcterms:modified xsi:type="dcterms:W3CDTF">2025-04-03T13:20:25Z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F04F3CE807794F1492CC81AF883B5A49_12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