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56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D11B5-14B4-4474-8F84-C6DA32F09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40A6318-4A91-4A5A-B1B4-0939B07D3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D1CF35D-67C5-46E6-A029-77941ADDF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848EBB-AE56-4969-96E0-0A1747988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300D02B-690B-498A-9025-E0055E114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94920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5E0E2B-2069-490A-BD72-7514C411B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3AFE212-2A22-4798-87EF-824305D2F5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963A96B-D348-49E5-A905-A0E1949F2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DB2A0C-2A35-4DB8-A52B-3AEDB7190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1902250-4317-454B-B9A1-41C5508BB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73099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5BBD877-C0A4-423A-B245-C7C61019F2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D678A0F-390F-447D-B923-BCE84021A2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355FA91-2DEC-4502-9B0E-23A2075A3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3E500D6-9EC3-4FD9-8582-4CA096B76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8E75A76-67A9-4B1D-84E4-D83F57EAD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673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FB86C7-B306-49BC-B83A-501305019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19DBFA-8170-4B30-950F-5AACCCCD1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5016868-BFDA-4251-AF17-22219827F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044E6A2-9E07-4DB1-A88B-787C7E84C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4821FB-A878-422F-9610-2111E59F5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86431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5953BE-0677-4C99-AC5A-A35970CDF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AB8865A-9163-44EB-914C-F8DD3BBAD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2AD9B1C-5603-44F6-9CF1-8F01A2FED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7035B9-D1B6-411B-A660-FEB19F973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2FCFD1C-9A01-4FF6-85DD-61DAD6E31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76010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CD52FD-3ED5-4A69-8C4D-C3D8B3570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4CAACAB-171F-4A80-AFC6-1713373EA9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69FB684-ACF2-4961-AA74-1468D22C91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0CC8D83-66F5-484A-8B02-58CFA3CEC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6407F1-073C-40B6-8D80-FD175B46C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00705A0-F466-4D8E-BF4B-86D1DC468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76525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10D43-DC18-48C4-85F3-8D56122C3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8EAFC52-740F-4BF8-B61F-A87B1D50B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EC9621A-BC08-4C18-AEE4-CE6E6F0DB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75D1292-103D-4362-B8C1-EC586F3936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0956F28-71EF-41E5-80B4-F331A34253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C993842-BE7B-45EE-8ABA-32DD17390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00B3994-FC76-416A-92EB-CA08A73B0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2435AA3-0605-45C7-85BC-FA732AF32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16941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B622A-6564-4C54-A5BE-57A8C643C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DD81824-4397-4818-BD99-0EE0007DD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1B59BB4B-8B56-45EF-BD53-F76E67D6E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447E1F2-909C-4282-BE09-518B4AD4E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61218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4512D81-2953-486E-972F-1D36C6966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6FB8F15-89DC-49C7-9356-1D5A4DC1D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1AEEBAD-C4CA-4397-88C8-21FFAEBD4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4579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1D0D5-E66A-4D30-B37B-706CCDFD2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E31FDB4-9705-4F9E-B9BD-AD97E99FD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4522912-F121-404C-B4DD-DA87269DD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6B2BCA-8DFB-4FF6-B7F4-3095CF2F1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6CCECB6-63C5-458C-A8D1-1737BA01B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C651EC2-0AF2-4B6F-8192-E19ACB13A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39647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0E2E1-DC20-45DE-B3E0-09B12525C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B07EF39-80CD-47ED-A640-D58036AD0A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0B9DE5C-F40A-48E7-B176-58C7C9DC83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E221368-C74B-4191-BF66-B097EB12C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4A3F81A-EFC2-43A7-89AB-134DB5948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E43CAEB-1705-4EC8-8E8E-FE50DA6CA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279474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3A0A962-F94C-4CF3-AEE1-D2E0D924C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42DD08-0C2B-417C-B1DD-AE31BA6E9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2FAC122-BC16-44DD-B843-4A79EDBEDD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5F16C-4CE3-4872-AAC7-E0E7868F1029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9149265-A192-4FA6-BC81-7FE53FA76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B63C317-D8AD-42B2-927A-C5465BDC96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7759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86DF13-E1A0-4006-BF18-178FAEAB6AC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0655437-CEE9-4192-B3F8-851BBA47281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015" y="538717"/>
            <a:ext cx="1791072" cy="1791072"/>
          </a:xfrm>
          <a:prstGeom prst="rect">
            <a:avLst/>
          </a:prstGeom>
          <a:effectLst>
            <a:glow rad="546100">
              <a:schemeClr val="bg1">
                <a:alpha val="59000"/>
              </a:schemeClr>
            </a:glo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DA39828-663C-424A-8274-D5460BB3FE5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101" y="4438663"/>
            <a:ext cx="1895722" cy="1895722"/>
          </a:xfrm>
          <a:prstGeom prst="rect">
            <a:avLst/>
          </a:prstGeom>
          <a:effectLst>
            <a:glow rad="546100">
              <a:schemeClr val="bg1">
                <a:alpha val="59000"/>
              </a:schemeClr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F9C250B-60FA-42CB-AD02-3E9F3635640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65083" y="197586"/>
            <a:ext cx="2191844" cy="2191844"/>
          </a:xfrm>
          <a:prstGeom prst="rect">
            <a:avLst/>
          </a:prstGeom>
          <a:effectLst>
            <a:glow rad="546100">
              <a:schemeClr val="bg1">
                <a:alpha val="59000"/>
              </a:schemeClr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7D96AD9-7C2B-4297-936E-2716FDBF807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361" y="4544710"/>
            <a:ext cx="1777194" cy="1777194"/>
          </a:xfrm>
          <a:prstGeom prst="rect">
            <a:avLst/>
          </a:prstGeom>
          <a:effectLst>
            <a:glow rad="546100">
              <a:schemeClr val="bg1">
                <a:alpha val="59000"/>
              </a:schemeClr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9AB9915-2B6D-4A3D-9A0B-9ABAD51FAC7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101" y="429905"/>
            <a:ext cx="2150913" cy="2150913"/>
          </a:xfrm>
          <a:prstGeom prst="rect">
            <a:avLst/>
          </a:prstGeom>
          <a:effectLst>
            <a:glow rad="546100">
              <a:schemeClr val="bg1">
                <a:alpha val="59000"/>
              </a:schemeClr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220A0F4-D3AB-4C1D-9BA6-612A72B2AD3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109" y="-189499"/>
            <a:ext cx="3269300" cy="324750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A439013-E5EC-4284-8DFD-484603C0BAF6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363" y="-134251"/>
            <a:ext cx="3269300" cy="324750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35E9AD7-8AD4-45C7-BFA3-ACCECEB8FD69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169" y="-330244"/>
            <a:ext cx="3269300" cy="324750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9FC50C2-DA05-486D-BC0B-E0A960FE9AE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885" y="3968158"/>
            <a:ext cx="3269300" cy="324750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A19E292-A089-4441-939A-43E84819FB83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488" y="3953763"/>
            <a:ext cx="3269300" cy="324750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E16562-1A12-4D0A-9464-7FAB39265EDB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195" y="2357133"/>
            <a:ext cx="1780741" cy="1780741"/>
          </a:xfrm>
          <a:prstGeom prst="rect">
            <a:avLst/>
          </a:prstGeom>
          <a:effectLst>
            <a:glow rad="546100">
              <a:schemeClr val="bg1">
                <a:alpha val="59000"/>
              </a:schemeClr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6A40E64-30F9-4BC4-BD1F-927AC47B23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700" y="2328239"/>
            <a:ext cx="1824235" cy="1948944"/>
          </a:xfrm>
          <a:prstGeom prst="rect">
            <a:avLst/>
          </a:prstGeom>
          <a:effectLst>
            <a:glow rad="546100">
              <a:schemeClr val="bg1">
                <a:alpha val="59000"/>
              </a:schemeClr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E50A4A7-1821-4BD6-A98F-AB46E7B83FE5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223" y="1608081"/>
            <a:ext cx="3269300" cy="3247504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7C90EB5-AC4C-4531-AC7D-3FB09B1F1000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915" y="1619959"/>
            <a:ext cx="3269300" cy="324750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5BB770C-61CF-4511-B699-508168D1060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81"/>
          <a:stretch/>
        </p:blipFill>
        <p:spPr>
          <a:xfrm>
            <a:off x="5468785" y="859920"/>
            <a:ext cx="4826523" cy="5361680"/>
          </a:xfrm>
          <a:prstGeom prst="rect">
            <a:avLst/>
          </a:prstGeom>
        </p:spPr>
      </p:pic>
      <p:pic>
        <p:nvPicPr>
          <p:cNvPr id="29" name="Google Shape;84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307097" y="0"/>
            <a:ext cx="884903" cy="82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Picture 10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9545" y="2872283"/>
            <a:ext cx="1400175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1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Марианна</cp:lastModifiedBy>
  <cp:revision>7</cp:revision>
  <dcterms:created xsi:type="dcterms:W3CDTF">2024-08-08T13:20:05Z</dcterms:created>
  <dcterms:modified xsi:type="dcterms:W3CDTF">2024-08-11T17:32:35Z</dcterms:modified>
</cp:coreProperties>
</file>