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15716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7EEC47-7055-4096-8D37-C16CF1A095DA}"/>
</file>

<file path=customXml/itemProps2.xml><?xml version="1.0" encoding="utf-8"?>
<ds:datastoreItem xmlns:ds="http://schemas.openxmlformats.org/officeDocument/2006/customXml" ds:itemID="{3B98E05E-FE17-41BE-AD3E-6012950F830A}"/>
</file>

<file path=customXml/itemProps3.xml><?xml version="1.0" encoding="utf-8"?>
<ds:datastoreItem xmlns:ds="http://schemas.openxmlformats.org/officeDocument/2006/customXml" ds:itemID="{2E1DACF8-0276-48DF-8AEC-EAC4963DAFB3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