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5" y="171607"/>
            <a:ext cx="350368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57613" y="337224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xfrm>
            <a:off x="1596937" y="1543298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1" y="1480220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529" r="2381" b="20266"/>
          <a:stretch>
            <a:fillRect/>
          </a:stretch>
        </p:blipFill>
        <p:spPr>
          <a:xfrm>
            <a:off x="1486324" y="2702160"/>
            <a:ext cx="1499348" cy="11052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3981628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9963" r="7792" b="9188"/>
          <a:stretch>
            <a:fillRect/>
          </a:stretch>
        </p:blipFill>
        <p:spPr>
          <a:xfrm>
            <a:off x="1710813" y="3981628"/>
            <a:ext cx="1054146" cy="1307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957" r="53" b="5259"/>
          <a:stretch>
            <a:fillRect/>
          </a:stretch>
        </p:blipFill>
        <p:spPr>
          <a:xfrm>
            <a:off x="1710814" y="5289264"/>
            <a:ext cx="1076378" cy="123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258870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9" y="338719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2431959" y="1644367"/>
            <a:ext cx="3293807" cy="3301852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7340" y="2726690"/>
            <a:ext cx="2438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2024-04-13T20:46:00Z</dcterms:created>
  <dcterms:modified xsi:type="dcterms:W3CDTF">2024-07-03T22:15:34Z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DF50BE5DB6C94DFBAD5B72FBA0E26AAB_12</vt:lpwstr>
  </property>
  <property fmtid="{D5CDD505-2E9C-101B-9397-08002B2CF9AE}" pid="3" name="KSOProductBuildVer">
    <vt:lpwstr>1033-12.2.0.17119</vt:lpwstr>
  </property>
</Properties>
</file>