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913816" y="4604496"/>
            <a:ext cx="2046252" cy="1914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714367"/>
            <a:ext cx="4768075" cy="5342276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384" y="3003808"/>
            <a:ext cx="2114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27</cp:revision>
  <dcterms:created xsi:type="dcterms:W3CDTF">2024-04-13T20:46:49Z</dcterms:created>
  <dcterms:modified xsi:type="dcterms:W3CDTF">2024-08-29T17:27:12Z</dcterms:modified>
</cp:coreProperties>
</file>