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3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на открытом воздухе, трава, дерево, неб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20583A5-80E9-B454-B047-1F7980BE38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56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7" name="Рисунок 6" descr="Изображение выглядит как крупный рогатый скот, Молочная корова, скот, бы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3769B3E-04E3-9CBD-276C-F557B2A91F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897652" y="2983090"/>
            <a:ext cx="943119" cy="91746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млекопитающее, овца, Снежный баран, рог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EF98FBC-B56C-C852-B4EA-E6EFFC814C5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051" y="3095423"/>
            <a:ext cx="805136" cy="80513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ранспорт, шина, транспортное средство, колес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6D2696E-6705-9F3C-24F6-27EB29675F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652" y="2397601"/>
            <a:ext cx="2524634" cy="2524634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овощи, соч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6F6CB9AF-96D1-15F2-AB81-670D86C0EAC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201" y="2684061"/>
            <a:ext cx="2368898" cy="2368898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нтейнер, корзина, Корзина для хранения, плетеный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9DA95B22-F4C0-92E7-561A-DE52CB88C1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2019" y="3549646"/>
            <a:ext cx="1610386" cy="1610386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красный, маши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9F96B26-6A4D-129A-0FCF-C8830D87FD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081" y="3479500"/>
            <a:ext cx="1082032" cy="1082032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рисунок, графическая вставка, зарисовк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53C85EF-9AA4-673B-5460-80D0F3734B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34" t="7023" r="5732"/>
          <a:stretch/>
        </p:blipFill>
        <p:spPr>
          <a:xfrm>
            <a:off x="4704135" y="4038600"/>
            <a:ext cx="2621915" cy="2850079"/>
          </a:xfrm>
          <a:prstGeom prst="rect">
            <a:avLst/>
          </a:prstGeom>
        </p:spPr>
      </p:pic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19710F8F-D7C0-1489-8B9A-38ECD5D21ABA}"/>
              </a:ext>
            </a:extLst>
          </p:cNvPr>
          <p:cNvGrpSpPr/>
          <p:nvPr/>
        </p:nvGrpSpPr>
        <p:grpSpPr>
          <a:xfrm>
            <a:off x="6991136" y="3811139"/>
            <a:ext cx="1264834" cy="697707"/>
            <a:chOff x="1557496" y="3905330"/>
            <a:chExt cx="1264834" cy="697707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50AB5ACB-9A24-7D9E-3F72-0076F9B432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496" y="3947050"/>
              <a:ext cx="632905" cy="632905"/>
            </a:xfrm>
            <a:prstGeom prst="rect">
              <a:avLst/>
            </a:prstGeom>
          </p:spPr>
        </p:pic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5BBE290C-B4C8-5646-A1DD-C84599F8CF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5723" y="3970132"/>
              <a:ext cx="714628" cy="632905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B96801FB-26C9-1151-F531-5D4E721973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5450" y="3905330"/>
              <a:ext cx="714628" cy="632905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73C072F-90FB-D17A-609A-E2CA64C04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89425" y="3947050"/>
              <a:ext cx="632905" cy="632905"/>
            </a:xfrm>
            <a:prstGeom prst="rect">
              <a:avLst/>
            </a:prstGeom>
          </p:spPr>
        </p:pic>
      </p:grpSp>
      <p:pic>
        <p:nvPicPr>
          <p:cNvPr id="33" name="Рисунок 32" descr="Изображение выглядит как Торт на день рождения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E231992-C643-F0C6-38A5-906E224119C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0771" y="4507509"/>
            <a:ext cx="1924525" cy="192452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урообразные, птица, домашняя птица, расчес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652FCE-0929-EE73-D2E2-E6D4B631433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053868" y="4171154"/>
            <a:ext cx="1650267" cy="1650267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A28F5FA3-5167-8B9B-B1FE-16147876C7D2}"/>
              </a:ext>
            </a:extLst>
          </p:cNvPr>
          <p:cNvGrpSpPr/>
          <p:nvPr/>
        </p:nvGrpSpPr>
        <p:grpSpPr>
          <a:xfrm>
            <a:off x="-104140" y="4797352"/>
            <a:ext cx="3608045" cy="2439012"/>
            <a:chOff x="-104140" y="4797352"/>
            <a:chExt cx="3608045" cy="2439012"/>
          </a:xfrm>
        </p:grpSpPr>
        <p:pic>
          <p:nvPicPr>
            <p:cNvPr id="39" name="Рисунок 38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DD926A-D907-5953-7A27-22AB7CFC73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781"/>
            <a:stretch/>
          </p:blipFill>
          <p:spPr>
            <a:xfrm>
              <a:off x="-104140" y="4797352"/>
              <a:ext cx="2480732" cy="2039646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рисунок,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D30B321-4455-7097-4888-DFC1E88AA4C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161"/>
            <a:stretch/>
          </p:blipFill>
          <p:spPr>
            <a:xfrm>
              <a:off x="1023173" y="5181352"/>
              <a:ext cx="2480732" cy="2055012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311" y="1189316"/>
            <a:ext cx="3649912" cy="3715089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39696" y="4706531"/>
            <a:ext cx="1019174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331B58D-5D9C-4847-AFC9-A947617ED308}"/>
</file>

<file path=customXml/itemProps2.xml><?xml version="1.0" encoding="utf-8"?>
<ds:datastoreItem xmlns:ds="http://schemas.openxmlformats.org/officeDocument/2006/customXml" ds:itemID="{D712FFB7-D887-420A-A09C-B6FC2736D37F}"/>
</file>

<file path=customXml/itemProps3.xml><?xml version="1.0" encoding="utf-8"?>
<ds:datastoreItem xmlns:ds="http://schemas.openxmlformats.org/officeDocument/2006/customXml" ds:itemID="{665837C1-2507-49DA-A21D-D5B2255643EA}"/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19</cp:revision>
  <dcterms:created xsi:type="dcterms:W3CDTF">2025-01-15T12:36:26Z</dcterms:created>
  <dcterms:modified xsi:type="dcterms:W3CDTF">2025-02-21T10:00:56Z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