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416" name="Picture 41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3570" y="3164205"/>
            <a:ext cx="341947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</Properties>
</file>