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86405" autoAdjust="0"/>
  </p:normalViewPr>
  <p:slideViewPr>
    <p:cSldViewPr snapToGrid="0">
      <p:cViewPr>
        <p:scale>
          <a:sx n="50" d="100"/>
          <a:sy n="50" d="100"/>
        </p:scale>
        <p:origin x="2412" y="10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3532-97AB-4252-BDFE-92462876A05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EF1B6-93AB-4130-AE5D-6A06A4E578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EF1B6-93AB-4130-AE5D-6A06A4E5783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1A2D-8FFF-412D-900E-8DE2E365705D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B86D7-7955-4EA3-82D5-686783ABA9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1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26655" y="587181"/>
            <a:ext cx="7404409" cy="5674229"/>
          </a:xfrm>
          <a:prstGeom prst="roundRect">
            <a:avLst/>
          </a:prstGeom>
          <a:solidFill>
            <a:schemeClr val="bg1">
              <a:alpha val="81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80" y="2824003"/>
            <a:ext cx="2589627" cy="25896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03" y="2590111"/>
            <a:ext cx="3020623" cy="30574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654" y="1171969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Мама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спік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ароматний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пиріг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15528" y="935806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Кінь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поскакала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дуже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вперед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74102" y="1178261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Катя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грала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м'ячем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дворі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94608" y="118276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Михась ловить рибу у ставку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28117" y="950178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Дідусь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прочитала газету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зранку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31001" y="114617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грають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бадмінтон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389575" y="1154914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Школярі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50451" y="971941"/>
            <a:ext cx="74044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Внучка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малював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квітку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олівцем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12451" y="1210120"/>
            <a:ext cx="7404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подарував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91" y="2617867"/>
            <a:ext cx="4752381" cy="4314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19" b="92053" l="3632" r="93826">
                        <a14:foregroundMark x1="3995" y1="35320" x2="3995" y2="35320"/>
                        <a14:foregroundMark x1="63438" y1="7285" x2="63438" y2="7285"/>
                        <a14:foregroundMark x1="93826" y1="36645" x2="93826" y2="36645"/>
                        <a14:foregroundMark x1="53148" y1="7285" x2="53148" y2="7285"/>
                        <a14:foregroundMark x1="40920" y1="6623" x2="40920" y2="6623"/>
                        <a14:foregroundMark x1="63438" y1="5960" x2="63438" y2="5960"/>
                        <a14:foregroundMark x1="50121" y1="5519" x2="50121" y2="5519"/>
                        <a14:foregroundMark x1="42252" y1="92053" x2="42252" y2="920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1220" y="1102400"/>
            <a:ext cx="1484377" cy="8140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1332" y="1741734"/>
            <a:ext cx="1388994" cy="13889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542" y="1210929"/>
            <a:ext cx="1712537" cy="17125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6" y="982037"/>
            <a:ext cx="2076420" cy="2076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25" y="1235273"/>
            <a:ext cx="1684578" cy="182318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3226" y="1197363"/>
            <a:ext cx="2382995" cy="16311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75" y="777676"/>
            <a:ext cx="2154596" cy="21545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45" y="1681562"/>
            <a:ext cx="981858" cy="144005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6308" y="651585"/>
            <a:ext cx="2271881" cy="2271881"/>
          </a:xfrm>
          <a:prstGeom prst="rect">
            <a:avLst/>
          </a:prstGeom>
        </p:spPr>
      </p:pic>
      <p:pic>
        <p:nvPicPr>
          <p:cNvPr id="253" name="Picture 25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18475" y="1681480"/>
            <a:ext cx="2819400" cy="3876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2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62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6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2024-05-06T11:39:00Z</dcterms:created>
  <dcterms:modified xsi:type="dcterms:W3CDTF">2024-11-05T13:18:54Z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F0D8D817DCA046F981A64BB129717841_12</vt:lpwstr>
  </property>
  <property fmtid="{D5CDD505-2E9C-101B-9397-08002B2CF9AE}" pid="3" name="KSOProductBuildVer">
    <vt:lpwstr>1033-12.2.0.17119</vt:lpwstr>
  </property>
</Properties>
</file>