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66" d="100"/>
          <a:sy n="66" d="100"/>
        </p:scale>
        <p:origin x="2196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83578" y="1229733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роблять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543920" y="1236238"/>
              <a:ext cx="1475573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сковорідці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смажать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1118" y="2155753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32019" y="1236353"/>
              <a:ext cx="1633623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чайнику воду…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кип'ятять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28026" y="1985979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89417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523845" y="2596138"/>
              <a:ext cx="1506521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каструлі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суп...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варять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19386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902614" y="2144969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61728" y="3338090"/>
            <a:ext cx="2090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чашку чай…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наливають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86" y="2412636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92609" y="2028119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74566" y="2127526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275760" y="3339734"/>
            <a:ext cx="203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хліб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нарізають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2" y="2179439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08" y="2072817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82016" y="2120719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112173" y="3312589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печі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пиріжки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печуть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09" y="2081323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71" y="2373175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695270" y="2131361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29" y="2677302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25588" y="2321299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869278" y="211790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06288" y="3399456"/>
            <a:ext cx="2385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картоплю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чистять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84" y="253296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17" y="229150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27740" y="215823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6749" y="1914484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674997" y="5338087"/>
              <a:ext cx="1541707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чашку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цукор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насипають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4969164" y="195132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0" y="1448084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26368" y="3095780"/>
            <a:ext cx="2524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0162 L -0.01576 -0.00139 C -0.00742 0.00694 0.00273 0.0081 0.00976 0.02361 C 0.01445 0.03426 0.01028 0.06342 0.01601 0.0699 C 0.01888 0.07291 0.03659 0.02014 0.03802 0.0162 C 0.04856 0.03842 0.05599 0.07662 0.06185 0.02014 C 0.06328 0.00602 0.05677 -0.01621 0.06159 -0.02431 C 0.06627 -0.03218 0.0901 0.01643 0.09218 0.02014 C 0.09179 0.00578 0.08841 -0.01065 0.09114 -0.02361 C 0.09297 -0.03287 0.09883 -0.0338 0.1026 -0.03056 C 0.10508 -0.02824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5352 0.01157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DA34F1-ADD3-475D-B979-43953D872E9E}"/>
</file>

<file path=customXml/itemProps2.xml><?xml version="1.0" encoding="utf-8"?>
<ds:datastoreItem xmlns:ds="http://schemas.openxmlformats.org/officeDocument/2006/customXml" ds:itemID="{5CC0D25C-BFBA-4229-9694-56E2AFF3A892}"/>
</file>

<file path=customXml/itemProps3.xml><?xml version="1.0" encoding="utf-8"?>
<ds:datastoreItem xmlns:ds="http://schemas.openxmlformats.org/officeDocument/2006/customXml" ds:itemID="{290DC3BE-25CA-491D-9E27-3D55BBDE2574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