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  <p:pic>
        <p:nvPicPr>
          <p:cNvPr id="249" name="Picture 248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208914" y="2573605"/>
            <a:ext cx="32575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187D21-A7DF-40A4-B2B9-5AC3D2B28313}"/>
</file>

<file path=customXml/itemProps2.xml><?xml version="1.0" encoding="utf-8"?>
<ds:datastoreItem xmlns:ds="http://schemas.openxmlformats.org/officeDocument/2006/customXml" ds:itemID="{205C45E6-EAAC-48FB-BDA5-FB6D8C5DF3F9}"/>
</file>

<file path=customXml/itemProps3.xml><?xml version="1.0" encoding="utf-8"?>
<ds:datastoreItem xmlns:ds="http://schemas.openxmlformats.org/officeDocument/2006/customXml" ds:itemID="{47C0F2F5-2BBA-46C1-93A6-C34CA5B0DCC8}"/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51</cp:revision>
  <dcterms:created xsi:type="dcterms:W3CDTF">2024-07-21T13:02:50Z</dcterms:created>
  <dcterms:modified xsi:type="dcterms:W3CDTF">2024-12-13T14:23:12Z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