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chemeClr val="tx1"/>
                </a:solidFill>
              </a:rPr>
              <a:t>Е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29908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96F720-B45A-45A7-8D10-684E68C27DCB}"/>
</file>

<file path=customXml/itemProps2.xml><?xml version="1.0" encoding="utf-8"?>
<ds:datastoreItem xmlns:ds="http://schemas.openxmlformats.org/officeDocument/2006/customXml" ds:itemID="{6750A977-DC66-4E77-A286-DA6E4EF7A3C4}"/>
</file>

<file path=customXml/itemProps3.xml><?xml version="1.0" encoding="utf-8"?>
<ds:datastoreItem xmlns:ds="http://schemas.openxmlformats.org/officeDocument/2006/customXml" ds:itemID="{B0A67CB5-EE01-4FCF-AFBD-B070B0FE938A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20</cp:revision>
  <dcterms:created xsi:type="dcterms:W3CDTF">2024-12-17T10:21:54Z</dcterms:created>
  <dcterms:modified xsi:type="dcterms:W3CDTF">2024-12-17T20:00:42Z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