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0394-8ECC-4BBF-962E-1AA9395FB264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792C1-D106-4C38-8A45-F412971D5B8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30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792C1-D106-4C38-8A45-F412971D5B8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582244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BFFC5-0AE3-067F-ABA8-F10075BC9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BFE704-8104-E64F-0DFB-4F0469098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42386-AA6D-B0B3-3153-C843631C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0A3E6-E72A-74BE-6CEC-3AB132F0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1D85D-E425-47BE-BFE5-EF8A4C0F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14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8DB4E-A564-E7FB-B0EC-376C02EF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6CAA4B-9A39-B187-4E4F-687E1422B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BD8F8-807D-EC0E-4558-8D15C27A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3263D-385E-49B7-F09C-FBB6A8EB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DB7A1-EACD-8F52-AF86-807F71A0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108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8E86F7-ECCA-CCE6-7B69-AEA9C2E2B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524D96-C069-6341-C35B-D87A5F59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814FF-9E00-AE07-181E-6DBDEADE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6A8A4-7702-7D28-24AD-1B212387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4A355-4642-C938-14CD-A066DE65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91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A2B19-7B4A-5545-3039-F5F7A541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8DD29-27FF-E53C-E37B-0A9F5F5ED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3C1D3-F554-DA5A-59DA-803B0E9D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EAAF1-BCF0-C236-181E-1CBBCA61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5FB2C-BB6D-4FF4-DAC1-06B3EB51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202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758EE-AC9C-AB2A-DD8A-0D48ED4C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07A6F-AD95-A47F-2DBA-F70B807A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DA1E9-34B6-7950-3D8B-89396015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9C78E-A90A-9F9C-5A57-1E79F17D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B8DB3D-4579-C175-B186-F5F2B507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89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84C9F-378F-AED2-1F02-62534E76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E7F9A-7DE2-22D4-3726-32F96CAFE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522CD-1C8F-16B5-85B9-2EF2E95D3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138394-39B1-9BA2-933B-096AA801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083C4-ABAA-25D0-407F-106C508A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A1C16B-A0B3-A14B-66D7-F8185A11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162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D111A-82B9-5A93-DA74-86EDF5F2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7736AE-9781-2E57-6EEE-CEA3CA13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7C8428-30ED-6D01-0D09-41313DC9F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F968B-D0D1-C644-D267-90FB6408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84D209-52FA-AE36-75D7-9D0928C19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389322-E91F-9CE2-9C20-D3C63DF3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1F409F-12E4-1128-1B83-70E90C58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CF5970-EDD1-3D92-2DFB-6612608A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997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256F2-EADB-FC99-694A-686344EE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DE7088-A2D9-1968-7673-B180740F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5D84E0-E1B0-A799-E9C1-3A834C67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21C48F-3EA2-69C1-1157-6221AFAD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38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4DD38E-361D-01C9-10EA-9017E5E1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1A216E-5E28-D55B-DD12-533E8B60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DC4919-E85C-0EE8-D71E-CB7896C6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839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75FFA-1E29-315A-72A1-B2D38BB3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D73AD-D82D-F45F-F8EF-5606644B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067465-32F9-84AF-60A1-644707C58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4F9B39-2EF7-7CB8-B1C3-5DC2989C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BBCE1-F31E-0859-91BD-B394E4C2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05B160-174B-A831-FE25-B1FDD4FF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20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737A4-A899-95CF-33B0-89705887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DAED76-FC3D-8B27-0010-A2591E7EA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884965-FCBD-70E3-0E3E-FE67C4934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2F87FB-E6B0-5C76-D2CD-9E69372A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3A416C-8800-26B4-4F1B-39DBC038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837A83-7690-653F-6321-644EA8F5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409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4E982-A14B-6091-ACF3-815BBCB6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A296F0-5290-3E38-3212-6D389F54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CBF83-0144-AA50-C87D-B7FADD4EA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5595A-8131-4BD5-A1C1-0C78DD21D35C}" type="datetimeFigureOut">
              <a:rPr lang="ru-UA" smtClean="0"/>
              <a:t>20.02.2025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60661-F955-7E1A-F030-293307CBD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5FA18-900F-74BA-72B8-2F29B82E1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9E78E6-C875-4958-A7C9-17794E00E4B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9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3D02764-A7D6-4896-8741-3D059DC033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" y="0"/>
            <a:ext cx="12192000" cy="6858000"/>
          </a:xfrm>
          <a:prstGeom prst="rect">
            <a:avLst/>
          </a:prstGeom>
        </p:spPr>
      </p:pic>
      <p:sp>
        <p:nvSpPr>
          <p:cNvPr id="10" name="Прямокутник: округлені кути 9">
            <a:extLst>
              <a:ext uri="{FF2B5EF4-FFF2-40B4-BE49-F238E27FC236}">
                <a16:creationId xmlns:a16="http://schemas.microsoft.com/office/drawing/2014/main" id="{D8A3C067-9A48-4964-AA7D-4E15FBFBF814}"/>
              </a:ext>
            </a:extLst>
          </p:cNvPr>
          <p:cNvSpPr/>
          <p:nvPr/>
        </p:nvSpPr>
        <p:spPr>
          <a:xfrm>
            <a:off x="1607325" y="5332794"/>
            <a:ext cx="4861367" cy="13195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Однажды Миша за грибами в лес… </a:t>
            </a:r>
            <a:r>
              <a:rPr lang="ru-RU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(пошёл)</a:t>
            </a:r>
            <a:endParaRPr lang="uk-UA" sz="28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Прямокутник: округлені кути 29">
            <a:extLst>
              <a:ext uri="{FF2B5EF4-FFF2-40B4-BE49-F238E27FC236}">
                <a16:creationId xmlns:a16="http://schemas.microsoft.com/office/drawing/2014/main" id="{FFAAEC29-D3F7-4048-A5C3-97EE4D72319E}"/>
              </a:ext>
            </a:extLst>
          </p:cNvPr>
          <p:cNvSpPr/>
          <p:nvPr/>
        </p:nvSpPr>
        <p:spPr>
          <a:xfrm>
            <a:off x="1607319" y="5335053"/>
            <a:ext cx="4861367" cy="13195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Шёл-шёл и к избушке… </a:t>
            </a:r>
            <a:r>
              <a:rPr lang="ru-RU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(подошёл)</a:t>
            </a:r>
            <a:endParaRPr lang="uk-UA" sz="28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08001103-DC06-42F5-855F-AD50A855EB64}"/>
              </a:ext>
            </a:extLst>
          </p:cNvPr>
          <p:cNvSpPr/>
          <p:nvPr/>
        </p:nvSpPr>
        <p:spPr>
          <a:xfrm>
            <a:off x="1607313" y="5331211"/>
            <a:ext cx="4861367" cy="13195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Вокруг… </a:t>
            </a:r>
            <a:r>
              <a:rPr lang="ru-RU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(обошёл) 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внутрь… </a:t>
            </a:r>
            <a:r>
              <a:rPr lang="ru-RU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(зашёл)</a:t>
            </a:r>
            <a:endParaRPr lang="uk-UA" sz="28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Прямокутник: округлені кути 42">
            <a:extLst>
              <a:ext uri="{FF2B5EF4-FFF2-40B4-BE49-F238E27FC236}">
                <a16:creationId xmlns:a16="http://schemas.microsoft.com/office/drawing/2014/main" id="{D1FB269C-774E-4891-8568-E71CEC73154B}"/>
              </a:ext>
            </a:extLst>
          </p:cNvPr>
          <p:cNvSpPr/>
          <p:nvPr/>
        </p:nvSpPr>
        <p:spPr>
          <a:xfrm>
            <a:off x="1607313" y="5329293"/>
            <a:ext cx="4861367" cy="13195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Потом он из избушки… </a:t>
            </a:r>
            <a:r>
              <a:rPr lang="ru-RU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(вышел)</a:t>
            </a:r>
            <a:endParaRPr lang="uk-UA" sz="28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8" name="Групувати 17">
            <a:extLst>
              <a:ext uri="{FF2B5EF4-FFF2-40B4-BE49-F238E27FC236}">
                <a16:creationId xmlns:a16="http://schemas.microsoft.com/office/drawing/2014/main" id="{96FCBC53-F646-43F9-B9D2-699C4B1E05C5}"/>
              </a:ext>
            </a:extLst>
          </p:cNvPr>
          <p:cNvGrpSpPr/>
          <p:nvPr/>
        </p:nvGrpSpPr>
        <p:grpSpPr>
          <a:xfrm>
            <a:off x="685889" y="205692"/>
            <a:ext cx="6704241" cy="4886432"/>
            <a:chOff x="685889" y="205692"/>
            <a:chExt cx="6704241" cy="4886432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5CD33071-AB4A-D04D-1F0C-5DBA987D44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41" r="9576"/>
            <a:stretch/>
          </p:blipFill>
          <p:spPr>
            <a:xfrm>
              <a:off x="685889" y="205692"/>
              <a:ext cx="6704241" cy="488643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032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4AE308F1-BBE7-4660-B2C4-435DB7DF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85889" y="1336547"/>
              <a:ext cx="3675806" cy="3675806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3D770D04-B405-4E98-8F81-2238594BA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6790" y="2552163"/>
              <a:ext cx="1640470" cy="1640470"/>
            </a:xfrm>
            <a:prstGeom prst="rect">
              <a:avLst/>
            </a:prstGeom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B420320C-8D22-41C0-AB0F-FD18D79A4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8969" y="2862582"/>
              <a:ext cx="1640470" cy="1640470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9930524B-6D8D-4EF8-9B56-4CCA5FBE0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5610" y="3211920"/>
              <a:ext cx="1640470" cy="1640470"/>
            </a:xfrm>
            <a:prstGeom prst="rect">
              <a:avLst/>
            </a:prstGeom>
          </p:spPr>
        </p:pic>
      </p:grp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8EE9B009-8C9C-428C-9C3D-9A2D57FC21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1" r="9576"/>
          <a:stretch/>
        </p:blipFill>
        <p:spPr>
          <a:xfrm>
            <a:off x="685889" y="209193"/>
            <a:ext cx="6704241" cy="4886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032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E300882-BEB7-44AD-A7AF-3FC8415C0C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16304" y="864738"/>
            <a:ext cx="3945426" cy="3945426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F14F5E2C-4BD4-47FF-846C-679546507B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7869" y="2118195"/>
            <a:ext cx="2813340" cy="2813340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CD566EEA-925D-46FB-89B5-985AB430ED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5119" y="2219912"/>
            <a:ext cx="2813340" cy="2813340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A396890C-BDC2-46A4-B770-18D114B3FE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89024" y="1690504"/>
            <a:ext cx="2813340" cy="2813340"/>
          </a:xfrm>
          <a:prstGeom prst="rect">
            <a:avLst/>
          </a:prstGeom>
        </p:spPr>
      </p:pic>
      <p:sp>
        <p:nvSpPr>
          <p:cNvPr id="44" name="Прямокутник: округлені кути 43">
            <a:extLst>
              <a:ext uri="{FF2B5EF4-FFF2-40B4-BE49-F238E27FC236}">
                <a16:creationId xmlns:a16="http://schemas.microsoft.com/office/drawing/2014/main" id="{37B71394-1007-48E0-BA29-63964F5F41FC}"/>
              </a:ext>
            </a:extLst>
          </p:cNvPr>
          <p:cNvSpPr/>
          <p:nvPr/>
        </p:nvSpPr>
        <p:spPr>
          <a:xfrm>
            <a:off x="1606736" y="5335953"/>
            <a:ext cx="4861367" cy="13195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Только от избушки… </a:t>
            </a:r>
            <a:r>
              <a:rPr lang="ru-RU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(отошёл)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увидел речку.</a:t>
            </a:r>
            <a:endParaRPr lang="uk-UA" sz="28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C4CF1A1A-2339-4AF6-9390-C3D96729E04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1" r="9576"/>
          <a:stretch/>
        </p:blipFill>
        <p:spPr>
          <a:xfrm>
            <a:off x="685889" y="223510"/>
            <a:ext cx="6704241" cy="4886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032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71" name="Групувати 70">
            <a:extLst>
              <a:ext uri="{FF2B5EF4-FFF2-40B4-BE49-F238E27FC236}">
                <a16:creationId xmlns:a16="http://schemas.microsoft.com/office/drawing/2014/main" id="{2DBAB335-BF17-4E96-A7CF-0A512AA79187}"/>
              </a:ext>
            </a:extLst>
          </p:cNvPr>
          <p:cNvGrpSpPr/>
          <p:nvPr/>
        </p:nvGrpSpPr>
        <p:grpSpPr>
          <a:xfrm>
            <a:off x="3876500" y="1851029"/>
            <a:ext cx="3511413" cy="3515281"/>
            <a:chOff x="-11250246" y="2621997"/>
            <a:chExt cx="7135719" cy="7143579"/>
          </a:xfrm>
        </p:grpSpPr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7E77E9CE-8F7F-4BA8-9746-25E5E0DED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972527" y="2621997"/>
              <a:ext cx="6858000" cy="6858000"/>
            </a:xfrm>
            <a:prstGeom prst="rect">
              <a:avLst/>
            </a:prstGeom>
          </p:spPr>
        </p:pic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7D8F9C8B-72B1-434F-902F-6A49EE35D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250246" y="2907575"/>
              <a:ext cx="6857999" cy="6858001"/>
            </a:xfrm>
            <a:prstGeom prst="rect">
              <a:avLst/>
            </a:prstGeom>
          </p:spPr>
        </p:pic>
      </p:grpSp>
      <p:sp>
        <p:nvSpPr>
          <p:cNvPr id="45" name="Прямокутник: округлені кути 44">
            <a:extLst>
              <a:ext uri="{FF2B5EF4-FFF2-40B4-BE49-F238E27FC236}">
                <a16:creationId xmlns:a16="http://schemas.microsoft.com/office/drawing/2014/main" id="{5FB7A3A3-7D44-4A9D-9D45-35A01DBE1E03}"/>
              </a:ext>
            </a:extLst>
          </p:cNvPr>
          <p:cNvSpPr/>
          <p:nvPr/>
        </p:nvSpPr>
        <p:spPr>
          <a:xfrm>
            <a:off x="1606736" y="5333524"/>
            <a:ext cx="4861367" cy="13195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мостику речку…</a:t>
            </a:r>
            <a:r>
              <a:rPr lang="ru-RU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(перешёл)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и дальше... </a:t>
            </a:r>
            <a:r>
              <a:rPr lang="ru-RU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(пошёл)</a:t>
            </a:r>
            <a:endParaRPr lang="uk-UA" sz="28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9138B281-4903-4E34-8B48-18F4C4AC0B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8609" y="2249348"/>
            <a:ext cx="2813340" cy="2813340"/>
          </a:xfrm>
          <a:prstGeom prst="rect">
            <a:avLst/>
          </a:prstGeom>
        </p:spPr>
      </p:pic>
      <p:sp>
        <p:nvSpPr>
          <p:cNvPr id="46" name="Прямокутник: округлені кути 45">
            <a:extLst>
              <a:ext uri="{FF2B5EF4-FFF2-40B4-BE49-F238E27FC236}">
                <a16:creationId xmlns:a16="http://schemas.microsoft.com/office/drawing/2014/main" id="{532CC50F-DCF5-4402-B883-BB5A6EF429FA}"/>
              </a:ext>
            </a:extLst>
          </p:cNvPr>
          <p:cNvSpPr/>
          <p:nvPr/>
        </p:nvSpPr>
        <p:spPr>
          <a:xfrm>
            <a:off x="1606736" y="5334834"/>
            <a:ext cx="4861367" cy="13195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Устал Миша и решил отдохнуть, с тропинки…</a:t>
            </a:r>
            <a:r>
              <a:rPr lang="ru-RU" sz="2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(сошёл)</a:t>
            </a: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посидел на пеньке и дальше... </a:t>
            </a:r>
            <a:r>
              <a:rPr lang="ru-RU" sz="24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(пошёл)</a:t>
            </a:r>
            <a:endParaRPr lang="uk-UA" sz="24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9F1BD67-AC9E-BCA8-1BBD-287CB5E230B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1" r="9576"/>
          <a:stretch/>
        </p:blipFill>
        <p:spPr>
          <a:xfrm>
            <a:off x="685889" y="208883"/>
            <a:ext cx="6704241" cy="4886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032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4C1198A5-46A3-4842-A016-D67856A6FB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980" y="2349936"/>
            <a:ext cx="1894550" cy="18945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6D40D6-2DE6-94FF-D0FF-1DDDF8AC69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9400" y="2213731"/>
            <a:ext cx="2813340" cy="2813340"/>
          </a:xfrm>
          <a:prstGeom prst="rect">
            <a:avLst/>
          </a:prstGeom>
        </p:spPr>
      </p:pic>
      <p:sp>
        <p:nvSpPr>
          <p:cNvPr id="47" name="Прямокутник: округлені кути 46">
            <a:extLst>
              <a:ext uri="{FF2B5EF4-FFF2-40B4-BE49-F238E27FC236}">
                <a16:creationId xmlns:a16="http://schemas.microsoft.com/office/drawing/2014/main" id="{E8DBCFB5-79E2-4A2E-A16B-057EE418966B}"/>
              </a:ext>
            </a:extLst>
          </p:cNvPr>
          <p:cNvSpPr/>
          <p:nvPr/>
        </p:nvSpPr>
        <p:spPr>
          <a:xfrm>
            <a:off x="1606147" y="5331666"/>
            <a:ext cx="4861367" cy="13195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Из леса… </a:t>
            </a:r>
            <a:r>
              <a:rPr lang="ru-RU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(вышел) </a:t>
            </a:r>
            <a:r>
              <a:rPr lang="ru-RU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домой... </a:t>
            </a:r>
            <a:r>
              <a:rPr lang="ru-RU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(пошёл)</a:t>
            </a:r>
            <a:endParaRPr lang="uk-UA" sz="28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 descr="Изображение выглядит как облако, небо, пейзаж,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5DD2096-6707-38B2-3AB9-4E59269392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80"/>
          <a:stretch/>
        </p:blipFill>
        <p:spPr>
          <a:xfrm>
            <a:off x="704895" y="221450"/>
            <a:ext cx="6702024" cy="49074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Изображение выглядит как рисунок, картин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93AD6E7-31F0-8544-1431-D6529794E7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228" y="1061027"/>
            <a:ext cx="3442025" cy="34420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2828B0C-7197-AC39-9CB2-F7C3A2D3CD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2173" y="2187285"/>
            <a:ext cx="2813340" cy="2813340"/>
          </a:xfrm>
          <a:prstGeom prst="rect">
            <a:avLst/>
          </a:prstGeom>
        </p:spPr>
      </p:pic>
      <p:pic>
        <p:nvPicPr>
          <p:cNvPr id="14" name="подаоркРисунок 40">
            <a:extLst>
              <a:ext uri="{FF2B5EF4-FFF2-40B4-BE49-F238E27FC236}">
                <a16:creationId xmlns:a16="http://schemas.microsoft.com/office/drawing/2014/main" id="{06993E07-E33D-01C2-33B4-58103A576B1B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301313" y="5782273"/>
            <a:ext cx="769152" cy="77659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DF5CBB8-E600-373B-85AA-3B8AD71F4AD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1851523" y="492504"/>
            <a:ext cx="4453105" cy="4263288"/>
          </a:xfrm>
          <a:prstGeom prst="rect">
            <a:avLst/>
          </a:prstGeom>
        </p:spPr>
      </p:pic>
      <p:pic>
        <p:nvPicPr>
          <p:cNvPr id="152" name="Picture 151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26201" y="3372398"/>
            <a:ext cx="32766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0.16901 0.0150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1" y="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982 -0.1412 C 0.17748 -0.1412 0.21628 -0.09143 0.21628 -0.02939 C 0.21628 0.03218 0.17748 0.08264 0.12982 0.08264 C 0.08203 0.08264 0.04349 0.03218 0.04349 -0.02939 C 0.04349 -0.09143 0.08203 -0.1412 0.12982 -0.1412 Z " pathEditMode="relative" rAng="0" ptsTypes="AAAAA">
                                      <p:cBhvr>
                                        <p:cTn id="44" dur="4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7 L -0.27083 0.0622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2" y="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15977 -0.01967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82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77 -0.01968 L 0.31615 -0.28217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-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0.27084 -0.19699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84 -0.19699 L 0.39089 -0.02778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3" y="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07407E-6 L 0.27461 -0.032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4" y="-162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53" presetClass="exit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30" grpId="0" animBg="1"/>
      <p:bldP spid="40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8EBCB84-E59A-450D-8E01-80022C31E5D3}"/>
</file>

<file path=customXml/itemProps2.xml><?xml version="1.0" encoding="utf-8"?>
<ds:datastoreItem xmlns:ds="http://schemas.openxmlformats.org/officeDocument/2006/customXml" ds:itemID="{841568DF-5A99-4E64-B8AC-BF00314047FE}"/>
</file>

<file path=customXml/itemProps3.xml><?xml version="1.0" encoding="utf-8"?>
<ds:datastoreItem xmlns:ds="http://schemas.openxmlformats.org/officeDocument/2006/customXml" ds:itemID="{9C9DA572-77B7-4405-9426-EE991DB44BF5}"/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92</Words>
  <Application>Microsoft Office PowerPoint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11</cp:revision>
  <dcterms:created xsi:type="dcterms:W3CDTF">2025-01-20T10:59:13Z</dcterms:created>
  <dcterms:modified xsi:type="dcterms:W3CDTF">2025-02-20T18:45:49Z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