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61" autoAdjust="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E7FD9-1940-4031-8A63-9E9CA61155B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8563-8D06-4DDE-A2F8-FAD6BDAE4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3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784578" y="728672"/>
            <a:ext cx="6897511" cy="540065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91814" y="1114248"/>
            <a:ext cx="31021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РА-РА-РА</a:t>
            </a: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ось </a:t>
            </a:r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висока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23" b="97170" l="2973" r="95676">
                        <a14:foregroundMark x1="49865" y1="52123" x2="49865" y2="52123"/>
                        <a14:foregroundMark x1="51351" y1="97170" x2="51351" y2="97170"/>
                        <a14:foregroundMark x1="2973" y1="95637" x2="2973" y2="95637"/>
                        <a14:foregroundMark x1="95676" y1="96580" x2="95676" y2="96580"/>
                      </a14:backgroundRemoval>
                    </a14:imgEffect>
                  </a14:imgLayer>
                </a14:imgProps>
              </a:ext>
            </a:extLst>
          </a:blip>
          <a:srcRect t="50000"/>
          <a:stretch>
            <a:fillRect/>
          </a:stretch>
        </p:blipFill>
        <p:spPr>
          <a:xfrm>
            <a:off x="1140177" y="2231084"/>
            <a:ext cx="6130598" cy="35126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0324" y="1102041"/>
            <a:ext cx="24416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РО-РО-РО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красиве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6" b="-2557"/>
          <a:stretch>
            <a:fillRect/>
          </a:stretch>
        </p:blipFill>
        <p:spPr>
          <a:xfrm>
            <a:off x="2972083" y="2298586"/>
            <a:ext cx="2621193" cy="3653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31983" y="1043434"/>
            <a:ext cx="26564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РУ-РУ-РУ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швидкий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" b="90532" l="6667" r="90000">
                        <a14:foregroundMark x1="6944" y1="5150" x2="6944" y2="5150"/>
                        <a14:foregroundMark x1="6944" y1="8970" x2="6944" y2="8970"/>
                        <a14:foregroundMark x1="73889" y1="90532" x2="73889" y2="90532"/>
                        <a14:foregroundMark x1="89722" y1="83555" x2="89722" y2="83555"/>
                        <a14:backgroundMark x1="22222" y1="35714" x2="22222" y2="35714"/>
                        <a14:backgroundMark x1="22222" y1="35714" x2="22222" y2="35714"/>
                        <a14:backgroundMark x1="25000" y1="38372" x2="25000" y2="38372"/>
                        <a14:backgroundMark x1="25000" y1="38372" x2="25000" y2="38372"/>
                        <a14:backgroundMark x1="22222" y1="40698" x2="22222" y2="40698"/>
                        <a14:backgroundMark x1="23889" y1="40365" x2="23889" y2="40365"/>
                        <a14:backgroundMark x1="65556" y1="93355" x2="65556" y2="93355"/>
                        <a14:backgroundMark x1="74167" y1="93355" x2="74167" y2="93355"/>
                        <a14:backgroundMark x1="74167" y1="93355" x2="70278" y2="93522"/>
                        <a14:backgroundMark x1="68889" y1="93522" x2="67500" y2="93522"/>
                        <a14:backgroundMark x1="66667" y1="93522" x2="67778" y2="93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35" b="3285"/>
          <a:stretch>
            <a:fillRect/>
          </a:stretch>
        </p:blipFill>
        <p:spPr>
          <a:xfrm>
            <a:off x="3455075" y="1952777"/>
            <a:ext cx="2721260" cy="40862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51485" y="1089548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РИ-РИ-РИ</a:t>
            </a: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з … юшку навари.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1B3EE37-3FC0-CBCA-BD63-0C72BF7D29FE}"/>
              </a:ext>
            </a:extLst>
          </p:cNvPr>
          <p:cNvGrpSpPr/>
          <p:nvPr/>
        </p:nvGrpSpPr>
        <p:grpSpPr>
          <a:xfrm>
            <a:off x="1653362" y="3253746"/>
            <a:ext cx="4776271" cy="2490006"/>
            <a:chOff x="1653362" y="3253746"/>
            <a:chExt cx="4776271" cy="2490006"/>
          </a:xfrm>
        </p:grpSpPr>
        <p:pic>
          <p:nvPicPr>
            <p:cNvPr id="6" name="Рисунок 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E605832-6BBC-D196-538F-845BA1BB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679" y="3255865"/>
              <a:ext cx="2146954" cy="2146954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рыба, Плавник, Биология океана, Организм&#10;&#10;Автоматически созданное описание">
              <a:extLst>
                <a:ext uri="{FF2B5EF4-FFF2-40B4-BE49-F238E27FC236}">
                  <a16:creationId xmlns:a16="http://schemas.microsoft.com/office/drawing/2014/main" id="{9B8BE882-3C7B-AEA9-B83E-5C0C45084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362" y="3253746"/>
              <a:ext cx="2490006" cy="249000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663750" y="1093904"/>
            <a:ext cx="3597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ЕР-ЕР-ЕР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коричневий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" b="-375"/>
          <a:stretch>
            <a:fillRect/>
          </a:stretch>
        </p:blipFill>
        <p:spPr>
          <a:xfrm>
            <a:off x="2693935" y="2363910"/>
            <a:ext cx="3517986" cy="35522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6910" y="1057205"/>
            <a:ext cx="31710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ОР-ОР-ОР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соковитий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>
            <a:fillRect/>
          </a:stretch>
        </p:blipFill>
        <p:spPr>
          <a:xfrm>
            <a:off x="2356368" y="2134423"/>
            <a:ext cx="4350450" cy="38678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54594" y="1083297"/>
            <a:ext cx="2879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РА-РА-РА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смугаста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" b="5546"/>
          <a:stretch>
            <a:fillRect/>
          </a:stretch>
        </p:blipFill>
        <p:spPr>
          <a:xfrm>
            <a:off x="1764437" y="2373112"/>
            <a:ext cx="5240524" cy="35126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12068" y="1079273"/>
            <a:ext cx="24032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АР-АР-АР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загудів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358" r="57717" b="44686"/>
          <a:stretch/>
        </p:blipFill>
        <p:spPr>
          <a:xfrm>
            <a:off x="2761763" y="2746576"/>
            <a:ext cx="2887425" cy="24816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146503" y="1142264"/>
            <a:ext cx="25795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РО-РО-РО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порожнє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135" b="86892" l="10000" r="90000">
                        <a14:foregroundMark x1="50811" y1="27297" x2="45946" y2="24865"/>
                        <a14:foregroundMark x1="42162" y1="21892" x2="48784" y2="20135"/>
                        <a14:foregroundMark x1="51622" y1="86486" x2="44324" y2="84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15" b="5162"/>
          <a:stretch>
            <a:fillRect/>
          </a:stretch>
        </p:blipFill>
        <p:spPr>
          <a:xfrm>
            <a:off x="2198658" y="2487367"/>
            <a:ext cx="4314318" cy="36699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84884" y="1053086"/>
            <a:ext cx="30283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ЕТР-ЕТР-ЕТР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теплий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" b="-235"/>
          <a:stretch>
            <a:fillRect/>
          </a:stretch>
        </p:blipFill>
        <p:spPr>
          <a:xfrm>
            <a:off x="2302089" y="2211070"/>
            <a:ext cx="3850106" cy="385709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F6F51D66-2140-6B09-4BDE-8F41B7A4E69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02" y="2807772"/>
            <a:ext cx="4045199" cy="231423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42843" y="1094974"/>
            <a:ext cx="3012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ИР-ИР-ИР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миші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з’їли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71" y="2129564"/>
            <a:ext cx="3695398" cy="3354740"/>
          </a:xfrm>
          <a:prstGeom prst="rect">
            <a:avLst/>
          </a:prstGeom>
        </p:spPr>
      </p:pic>
      <p:pic>
        <p:nvPicPr>
          <p:cNvPr id="250" name="Picture 24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28915" y="2211070"/>
            <a:ext cx="360045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50"/>
                            </p:stCondLst>
                            <p:childTnLst>
                              <p:par>
                                <p:cTn id="1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5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50"/>
                            </p:stCondLst>
                            <p:childTnLst>
                              <p:par>
                                <p:cTn id="2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4" grpId="0"/>
      <p:bldP spid="24" grpId="1"/>
      <p:bldP spid="26" grpId="0"/>
      <p:bldP spid="26" grpId="1"/>
      <p:bldP spid="28" grpId="0"/>
      <p:bldP spid="28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38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2024-05-04T18:19:00Z</dcterms:created>
  <dcterms:modified xsi:type="dcterms:W3CDTF">2024-12-06T19:23:53Z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8CFC84C3FAAA434785A7A3F1CEBA2E3B_12</vt:lpwstr>
  </property>
  <property fmtid="{D5CDD505-2E9C-101B-9397-08002B2CF9AE}" pid="3" name="KSOProductBuildVer">
    <vt:lpwstr>1033-12.2.0.17119</vt:lpwstr>
  </property>
</Properties>
</file>