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svg"/><Relationship Id="rId20" Type="http://schemas.openxmlformats.org/officeDocument/2006/relationships/image" Target="../media/image14.png"/><Relationship Id="rId21" Type="http://schemas.openxmlformats.org/officeDocument/2006/relationships/image" Target="../media/image15.svg"/><Relationship Id="rId22" Type="http://schemas.openxmlformats.org/officeDocument/2006/relationships/image" Target="../media/image16.png"/><Relationship Id="rId23" Type="http://schemas.openxmlformats.org/officeDocument/2006/relationships/image" Target="../media/image17.svg"/><Relationship Id="rId24" Type="http://schemas.openxmlformats.org/officeDocument/2006/relationships/image" Target="../media/image18.png"/><Relationship Id="rId25" Type="http://schemas.openxmlformats.org/officeDocument/2006/relationships/image" Target="../media/image19.svg"/><Relationship Id="rId26" Type="http://schemas.openxmlformats.org/officeDocument/2006/relationships/image" Target="../media/image20.png"/><Relationship Id="rId27" Type="http://schemas.openxmlformats.org/officeDocument/2006/relationships/image" Target="../media/image21.sv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"/>
            <a:ext cx="12192000" cy="6885021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6111546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8042249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958180" y="25697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4" y="385035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6077302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8020818" y="226259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960862" y="254590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57" y="89568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6062934" y="20232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8037884" y="265415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935289" y="2414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75" y="340966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6066991" y="194834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07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8078655" y="223451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955657" y="23573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20" y="407926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6046150" y="214790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8057059" y="27803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9953843" y="214493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29" y="346574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6079894" y="242723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189776" y="-416122"/>
              <a:ext cx="212396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8068380" y="221664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660384" y="-447809"/>
              <a:ext cx="207772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958180" y="2411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284924" y="4590992"/>
              <a:ext cx="1587226" cy="1901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7812" y="294382"/>
            <a:ext cx="2076832" cy="234587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6104398" y="212959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8064271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938840" y="2417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2" y="-287757"/>
            <a:ext cx="3419934" cy="341993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71" y="282308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67" name="Picture 26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57792" y="3313381"/>
            <a:ext cx="18764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23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2024-11-24T17:14:26Z</dcterms:created>
  <dcterms:modified xsi:type="dcterms:W3CDTF">2024-12-05T10:23:35Z</dcterms:modified>
</cp:coreProperties>
</file>