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3" y="119263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2066924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2024-11-14T19:57:29Z</dcterms:created>
  <dcterms:modified xsi:type="dcterms:W3CDTF">2024-12-02T06:38:33Z</dcterms:modified>
</cp:coreProperties>
</file>