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947" y="1336126"/>
            <a:ext cx="4048124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