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microsoft.com/office/2007/relationships/hdphoto" Target="../media/hdphoto8.wdp"/><Relationship Id="rId21" Type="http://schemas.openxmlformats.org/officeDocument/2006/relationships/image" Target="../media/image12.png"/><Relationship Id="rId22" Type="http://schemas.microsoft.com/office/2007/relationships/hdphoto" Target="../media/hdphoto9.wdp"/><Relationship Id="rId23" Type="http://schemas.openxmlformats.org/officeDocument/2006/relationships/image" Target="../media/image13.png"/><Relationship Id="rId24" Type="http://schemas.microsoft.com/office/2007/relationships/hdphoto" Target="../media/hdphoto10.wdp"/><Relationship Id="rId25" Type="http://schemas.openxmlformats.org/officeDocument/2006/relationships/image" Target="../media/image14.png"/><Relationship Id="rId26" Type="http://schemas.microsoft.com/office/2007/relationships/hdphoto" Target="../media/hdphoto11.wdp"/><Relationship Id="rId27" Type="http://schemas.openxmlformats.org/officeDocument/2006/relationships/image" Target="../media/image15.png"/><Relationship Id="rId28" Type="http://schemas.microsoft.com/office/2007/relationships/hdphoto" Target="../media/hdphoto12.wdp"/><Relationship Id="rId29" Type="http://schemas.openxmlformats.org/officeDocument/2006/relationships/image" Target="../media/image16.png"/><Relationship Id="rId30" Type="http://schemas.microsoft.com/office/2007/relationships/hdphoto" Target="../media/hdphoto13.wdp"/><Relationship Id="rId31" Type="http://schemas.openxmlformats.org/officeDocument/2006/relationships/image" Target="../media/image17.png"/><Relationship Id="rId32" Type="http://schemas.openxmlformats.org/officeDocument/2006/relationships/image" Target="../media/image18.png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363448" y="623313"/>
            <a:ext cx="8371044" cy="5065486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67B97E-E7F8-2630-3678-411B93C95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50" y="964228"/>
            <a:ext cx="2180110" cy="218011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иллюстрация, рисунок, Мультфильм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71B52C-EA0D-7F91-EF2D-85647D852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7094" y="3795846"/>
            <a:ext cx="1626582" cy="162658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ультфильм, Анимация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443F69-85D3-3730-3D6D-C994B23D5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9" y="1011965"/>
            <a:ext cx="1874743" cy="18747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F140D5-CBD6-AEBA-9BF0-307F4FFE1E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80" y="3733329"/>
            <a:ext cx="1685003" cy="1685003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F245123-2958-6626-8500-426F0AAC4153}"/>
              </a:ext>
            </a:extLst>
          </p:cNvPr>
          <p:cNvGrpSpPr/>
          <p:nvPr/>
        </p:nvGrpSpPr>
        <p:grpSpPr>
          <a:xfrm>
            <a:off x="6556101" y="3528103"/>
            <a:ext cx="2299855" cy="2160696"/>
            <a:chOff x="3254862" y="2813421"/>
            <a:chExt cx="6234098" cy="5750755"/>
          </a:xfrm>
        </p:grpSpPr>
        <p:pic>
          <p:nvPicPr>
            <p:cNvPr id="26" name="Рисунок 25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0CA8E3-BE89-B416-8D8C-83AD893BC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862" y="2813421"/>
              <a:ext cx="5750755" cy="5750755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B48342-9178-66AC-0AE4-595B921BF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9590" y="3331182"/>
              <a:ext cx="4079370" cy="4079370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B728A7F-5D12-078A-7621-41ED9E2CF99A}"/>
              </a:ext>
            </a:extLst>
          </p:cNvPr>
          <p:cNvGrpSpPr/>
          <p:nvPr/>
        </p:nvGrpSpPr>
        <p:grpSpPr>
          <a:xfrm>
            <a:off x="-17437" y="3420925"/>
            <a:ext cx="2105763" cy="2239502"/>
            <a:chOff x="6532713" y="5772528"/>
            <a:chExt cx="3893919" cy="4141224"/>
          </a:xfrm>
        </p:grpSpPr>
        <p:pic>
          <p:nvPicPr>
            <p:cNvPr id="20" name="Рисунок 19" descr="Изображение выглядит как снимок экрана, Торт на день рождения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F69C99-448E-2ECC-933C-0CD413D14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907" y="7791027"/>
              <a:ext cx="2122725" cy="2122725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0AB9748-E88C-1E4A-4FF5-B0FAFF07E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713" y="5772528"/>
              <a:ext cx="3703228" cy="3703228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265832-E723-265A-523B-0B02B456A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047">
              <a:off x="7620907" y="7527113"/>
              <a:ext cx="2227168" cy="2227168"/>
            </a:xfrm>
            <a:prstGeom prst="rect">
              <a:avLst/>
            </a:prstGeom>
          </p:spPr>
        </p:pic>
      </p:grpSp>
      <p:pic>
        <p:nvPicPr>
          <p:cNvPr id="30" name="Рисунок 29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805090-7000-3C93-078C-A4763155CBA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02" y="784516"/>
            <a:ext cx="2226814" cy="222681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исунок, Человеческое лиц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84225-ADE0-A213-2AEC-26E1905899A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54" y="1239865"/>
            <a:ext cx="1626581" cy="162658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одежда, ваза, человек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E4F0AFA-DC3F-FBF4-B392-EEF0B1219F8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16" y="3458326"/>
            <a:ext cx="2091931" cy="209193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6FEEB-F469-00DF-3E4C-46A92698563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67" y="964228"/>
            <a:ext cx="1970989" cy="197098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7C493A-06A8-ED69-FC1C-C6C83CDFF42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50" y="957270"/>
            <a:ext cx="2180110" cy="218011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иллюстрация, рисунок, Мультфильм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6E8BD5-C18C-E4E2-8F14-6B424097458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7094" y="3788888"/>
            <a:ext cx="1626582" cy="1626582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Мультфильм, Анимация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0FCC63-0CF8-3376-EABA-90E76C51BDF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9" y="1005007"/>
            <a:ext cx="1874743" cy="187474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7D826-9425-2658-6087-A604DE8B7EA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80" y="3726371"/>
            <a:ext cx="1685003" cy="1685003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AA13A57C-DBD4-8663-B042-F6B86B4C347B}"/>
              </a:ext>
            </a:extLst>
          </p:cNvPr>
          <p:cNvGrpSpPr/>
          <p:nvPr/>
        </p:nvGrpSpPr>
        <p:grpSpPr>
          <a:xfrm>
            <a:off x="6556101" y="3521145"/>
            <a:ext cx="2299855" cy="2160696"/>
            <a:chOff x="3254862" y="2813421"/>
            <a:chExt cx="6234098" cy="5750755"/>
          </a:xfrm>
        </p:grpSpPr>
        <p:pic>
          <p:nvPicPr>
            <p:cNvPr id="42" name="Рисунок 41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889F86-9613-4A8B-004F-589943D90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862" y="2813421"/>
              <a:ext cx="5750755" cy="5750755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71C4B7-01F9-561C-0969-02912CF2E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9590" y="3331182"/>
              <a:ext cx="4079370" cy="407937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1B66B917-A005-1548-A31E-A4E95BD610E4}"/>
              </a:ext>
            </a:extLst>
          </p:cNvPr>
          <p:cNvGrpSpPr/>
          <p:nvPr/>
        </p:nvGrpSpPr>
        <p:grpSpPr>
          <a:xfrm>
            <a:off x="-17437" y="3413967"/>
            <a:ext cx="2105763" cy="2239502"/>
            <a:chOff x="6532713" y="5772528"/>
            <a:chExt cx="3893919" cy="4141224"/>
          </a:xfrm>
        </p:grpSpPr>
        <p:pic>
          <p:nvPicPr>
            <p:cNvPr id="45" name="Рисунок 44" descr="Изображение выглядит как снимок экрана, Торт на день рождения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9B550-88BD-0AA0-B03C-6166CA765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907" y="7791027"/>
              <a:ext cx="2122725" cy="2122725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FA0BDE-5683-71D9-DA48-A1873648E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713" y="5772528"/>
              <a:ext cx="3703228" cy="3703228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1957BA-42F0-8B19-FD87-7FB99F486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047">
              <a:off x="7620907" y="7527113"/>
              <a:ext cx="2227168" cy="2227168"/>
            </a:xfrm>
            <a:prstGeom prst="rect">
              <a:avLst/>
            </a:prstGeom>
          </p:spPr>
        </p:pic>
      </p:grpSp>
      <p:pic>
        <p:nvPicPr>
          <p:cNvPr id="48" name="Рисунок 4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E5B762-3EF7-73B6-3B76-BE654018958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02" y="777558"/>
            <a:ext cx="2226814" cy="222681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рисунок, Человеческое лиц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4D0521-3598-68B1-9BCE-7205B54737B4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54" y="1232907"/>
            <a:ext cx="1626581" cy="162658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ваза, человек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711E3A-9410-F57E-682C-03F170C835D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16" y="3451368"/>
            <a:ext cx="2091931" cy="209193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5E2791-A499-6704-CFF6-643C3E3DC5E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67" y="957270"/>
            <a:ext cx="1970989" cy="19709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04723" y="895837"/>
            <a:ext cx="4453105" cy="4263288"/>
          </a:xfrm>
          <a:prstGeom prst="rect">
            <a:avLst/>
          </a:prstGeom>
        </p:spPr>
      </p:pic>
      <p:pic>
        <p:nvPicPr>
          <p:cNvPr id="73" name="Picture 72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097940" y="3694137"/>
            <a:ext cx="17907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4C4B6F0-9910-4579-8EB8-21F64643B5EF}"/>
</file>

<file path=customXml/itemProps2.xml><?xml version="1.0" encoding="utf-8"?>
<ds:datastoreItem xmlns:ds="http://schemas.openxmlformats.org/officeDocument/2006/customXml" ds:itemID="{4D709BD4-40ED-4605-BA7A-C4B82732B68D}"/>
</file>

<file path=customXml/itemProps3.xml><?xml version="1.0" encoding="utf-8"?>
<ds:datastoreItem xmlns:ds="http://schemas.openxmlformats.org/officeDocument/2006/customXml" ds:itemID="{9F0A2A01-2C78-4C75-BDD2-F34F153C720C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2025-02-13T20:27:33Z</dcterms:created>
  <dcterms:modified xsi:type="dcterms:W3CDTF">2025-02-24T10:23:36Z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