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3825" y="-58420"/>
            <a:ext cx="12315825" cy="6916420"/>
          </a:xfrm>
          <a:prstGeom prst="rect">
            <a:avLst/>
          </a:prstGeom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83277" y="953729"/>
            <a:ext cx="6774426" cy="5098981"/>
          </a:xfrm>
          <a:prstGeom prst="roundRect">
            <a:avLst/>
          </a:prstGeom>
          <a:solidFill>
            <a:schemeClr val="bg1">
              <a:alpha val="51000"/>
            </a:schemeClr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215" y="1462258"/>
            <a:ext cx="1585171" cy="15420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978" y="4404170"/>
            <a:ext cx="1236985" cy="12369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839" y="2637095"/>
            <a:ext cx="1585171" cy="18624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300" y="4368593"/>
            <a:ext cx="1535678" cy="15356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2546" y="4067796"/>
            <a:ext cx="1836475" cy="183647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6722" y="1509683"/>
            <a:ext cx="1159845" cy="115984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7539" y="2469518"/>
            <a:ext cx="1763001" cy="1763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35090" y="3630126"/>
            <a:ext cx="2138672" cy="2138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80398" y="2923610"/>
            <a:ext cx="1289448" cy="1289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96450" y="1329272"/>
            <a:ext cx="1572571" cy="15725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21375" y="2882533"/>
            <a:ext cx="1306045" cy="1370701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2E1F13EF-17BF-1D7E-B8B1-5795BD41B9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61586" y="1199297"/>
            <a:ext cx="1743248" cy="174324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71722" y="2552197"/>
            <a:ext cx="2493328" cy="2022212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7665" y="2317115"/>
            <a:ext cx="3733799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Администратор</cp:lastModifiedBy>
  <cp:revision>42</cp:revision>
  <dcterms:created xsi:type="dcterms:W3CDTF">2024-07-03T22:08:01Z</dcterms:created>
  <dcterms:modified xsi:type="dcterms:W3CDTF">2024-11-02T11:17:28Z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6888E72004B54E1695AB966162960031_12</vt:lpwstr>
  </property>
  <property fmtid="{D5CDD505-2E9C-101B-9397-08002B2CF9AE}" pid="3" name="KSOProductBuildVer">
    <vt:lpwstr>1033-12.2.0.17119</vt:lpwstr>
  </property>
</Properties>
</file>