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9226-2D2E-CA5A-DE0E-78D60A18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9FBA5-40C6-A0BD-FF17-F1242170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B89A-41D2-93A2-EAE7-90B9920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484E8-4091-10BE-8B3D-8C3A1E0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0E2A2-7E19-DB61-4186-407838E2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4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D9FB-D48D-226C-B65A-57804AF1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8968C-6AE3-3212-A902-9466BEF4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A3B6B-85BB-5D5C-6AB3-FDE56858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1D2FC-E883-7A44-B064-725C8091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637C3-C4EB-1B17-DC1A-7A8B095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32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BD6373-ED59-3C03-DFDA-D0210067F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C8F68-D915-9767-370E-48B0C317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46C5C-DABD-5285-FAE7-BC17361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A411E-95E2-CB10-F0E5-85FB38F4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789A9-FEE0-9E2C-AB56-38B5177D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6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A920-3AAB-D51D-A472-F479782F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C78B9-DD58-DA52-9F18-B305D92B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42A28-97B1-005B-E60A-30F738E1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8F13B-DE88-C9F3-D2DA-5D4B5FB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F2EED-3B13-6CDC-966A-757DE653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28A3-A72B-7C76-1FD5-72892B2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76E8B-0861-172D-A829-EAD49767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F14C2-023F-2754-24B5-25A9E93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12CB4-DF1C-8FA9-A734-934D805F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C8351-50EA-A2DA-FCA0-59464FDB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3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B71E-B5E6-225C-EE3A-D64912B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A0EFA-2872-0A45-C284-C4A916AC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000F2-DE13-6793-BCFE-8B1A08B4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8BA8B-F3B1-56F7-7BD8-A1249308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BEF55-19F7-A1D9-9146-EC70116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BEB92-BB0F-F8EF-38BC-ABA77C3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28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A8E1-9C2C-DE6D-FD50-4FD761D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462BF-29AC-2E34-1763-D430F4BE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2A06A-5E54-F6A4-B05B-87C978B7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C9CBB7-068E-99E1-9EFF-D306EB23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04B38-8C43-0D1D-0ECC-529CC996C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8FE40-D662-ED09-B806-2FA0EA76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9393C-640D-0119-E3E5-85CF12F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707DA-05FB-3721-4CC7-6005A4CA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25CE-95B6-15A5-A0F6-4DB75C6F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4CFB5-463E-4EBB-BE63-D0D6EA65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0B926-0533-24A5-DAF2-E4628DB9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6A86F3-D234-B81B-46D9-49EDA33C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0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270CFA-E3CC-DEB5-3AE8-4DE4D27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28C411-97DB-ADC6-6FB1-892A5FD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C9001-7917-032B-E1F4-4C4E3C6F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97CA-7F2B-5E11-FF76-17D2093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50FA1-EA85-5C80-A424-7246B6A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FD929-8A35-97AD-023E-84E11072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B4791-3FB8-4F81-2D5B-2CF139A3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BD033-C5E5-36E0-BCD4-9F5778C4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672A2-C425-D74F-0CDE-C529B11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81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2FD9-0CBB-6CE2-6B92-3E06D4BB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1F25DC-6378-130C-0EC1-26BB0F45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14635-003D-9DE9-796F-098BC1A1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54394-6F98-41AA-D93D-B2687198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1C7DA1-6AF0-D60B-EBB7-6EC5CC25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48A1A-0445-BB04-FA0C-4A9F6073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0267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6CBC9-B829-A25A-3AAE-E6DD420C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CF1E-B466-99A6-3828-F1D82F0F7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2FBF8-29ED-4602-6F7D-8CBAFDD2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0851E-E565-74B3-2217-E2D14AE4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80BD0-C114-E704-E230-2B922909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11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39CC4C-1AD0-B2E7-8D6B-E652D0C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518EDC-069C-451F-C0FF-0D16A9AE3A7F}"/>
              </a:ext>
            </a:extLst>
          </p:cNvPr>
          <p:cNvSpPr/>
          <p:nvPr/>
        </p:nvSpPr>
        <p:spPr>
          <a:xfrm>
            <a:off x="257894" y="371550"/>
            <a:ext cx="8619680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87517FB-ECF9-A079-EC44-320B45902E13}"/>
              </a:ext>
            </a:extLst>
          </p:cNvPr>
          <p:cNvSpPr/>
          <p:nvPr/>
        </p:nvSpPr>
        <p:spPr>
          <a:xfrm>
            <a:off x="826478" y="887989"/>
            <a:ext cx="3692836" cy="2213683"/>
          </a:xfrm>
          <a:custGeom>
            <a:avLst/>
            <a:gdLst>
              <a:gd name="connsiteX0" fmla="*/ 358065 w 6942010"/>
              <a:gd name="connsiteY0" fmla="*/ 1389080 h 4161411"/>
              <a:gd name="connsiteX1" fmla="*/ 2009065 w 6942010"/>
              <a:gd name="connsiteY1" fmla="*/ 182580 h 4161411"/>
              <a:gd name="connsiteX2" fmla="*/ 3672765 w 6942010"/>
              <a:gd name="connsiteY2" fmla="*/ 17480 h 4161411"/>
              <a:gd name="connsiteX3" fmla="*/ 5476165 w 6942010"/>
              <a:gd name="connsiteY3" fmla="*/ 309580 h 4161411"/>
              <a:gd name="connsiteX4" fmla="*/ 6936665 w 6942010"/>
              <a:gd name="connsiteY4" fmla="*/ 1706580 h 4161411"/>
              <a:gd name="connsiteX5" fmla="*/ 5907965 w 6942010"/>
              <a:gd name="connsiteY5" fmla="*/ 3281380 h 4161411"/>
              <a:gd name="connsiteX6" fmla="*/ 4358565 w 6942010"/>
              <a:gd name="connsiteY6" fmla="*/ 3624280 h 4161411"/>
              <a:gd name="connsiteX7" fmla="*/ 2974265 w 6942010"/>
              <a:gd name="connsiteY7" fmla="*/ 4157680 h 4161411"/>
              <a:gd name="connsiteX8" fmla="*/ 1170865 w 6942010"/>
              <a:gd name="connsiteY8" fmla="*/ 3814780 h 4161411"/>
              <a:gd name="connsiteX9" fmla="*/ 27865 w 6942010"/>
              <a:gd name="connsiteY9" fmla="*/ 2963880 h 4161411"/>
              <a:gd name="connsiteX10" fmla="*/ 408865 w 6942010"/>
              <a:gd name="connsiteY10" fmla="*/ 1376380 h 41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010" h="4161411">
                <a:moveTo>
                  <a:pt x="358065" y="1389080"/>
                </a:moveTo>
                <a:cubicBezTo>
                  <a:pt x="907340" y="900130"/>
                  <a:pt x="1456615" y="411180"/>
                  <a:pt x="2009065" y="182580"/>
                </a:cubicBezTo>
                <a:cubicBezTo>
                  <a:pt x="2561515" y="-46020"/>
                  <a:pt x="3094915" y="-3687"/>
                  <a:pt x="3672765" y="17480"/>
                </a:cubicBezTo>
                <a:cubicBezTo>
                  <a:pt x="4250615" y="38647"/>
                  <a:pt x="4932182" y="28063"/>
                  <a:pt x="5476165" y="309580"/>
                </a:cubicBezTo>
                <a:cubicBezTo>
                  <a:pt x="6020148" y="591097"/>
                  <a:pt x="6864698" y="1211280"/>
                  <a:pt x="6936665" y="1706580"/>
                </a:cubicBezTo>
                <a:cubicBezTo>
                  <a:pt x="7008632" y="2201880"/>
                  <a:pt x="6337648" y="2961763"/>
                  <a:pt x="5907965" y="3281380"/>
                </a:cubicBezTo>
                <a:cubicBezTo>
                  <a:pt x="5478282" y="3600997"/>
                  <a:pt x="4847515" y="3478230"/>
                  <a:pt x="4358565" y="3624280"/>
                </a:cubicBezTo>
                <a:cubicBezTo>
                  <a:pt x="3869615" y="3770330"/>
                  <a:pt x="3505548" y="4125930"/>
                  <a:pt x="2974265" y="4157680"/>
                </a:cubicBezTo>
                <a:cubicBezTo>
                  <a:pt x="2442982" y="4189430"/>
                  <a:pt x="1661932" y="4013747"/>
                  <a:pt x="1170865" y="3814780"/>
                </a:cubicBezTo>
                <a:cubicBezTo>
                  <a:pt x="679798" y="3615813"/>
                  <a:pt x="154865" y="3370280"/>
                  <a:pt x="27865" y="2963880"/>
                </a:cubicBezTo>
                <a:cubicBezTo>
                  <a:pt x="-99135" y="2557480"/>
                  <a:pt x="239532" y="2178597"/>
                  <a:pt x="408865" y="1376380"/>
                </a:cubicBezTo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586C6F-2039-586F-D99D-7A213EE5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5" y="1932032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0335596-ECD1-F82B-E68D-756A082C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1" y="53323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C1341CC-0216-926E-2D8A-9BD39286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1" y="11954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AED921-9AE7-E93C-CADD-475B86F7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1" y="2280884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C649BF-25DF-7A24-03E2-C92C95BE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71" y="60473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D61FFED-0250-120A-CA9F-DB28685B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8" y="440277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792807-C94E-CED1-C915-A2CF8DA2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6" y="2499119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25C3AC6-E137-5CBC-84DB-8382D9D9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1" y="23795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0C6C03-2768-6002-882B-1F397369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2" y="177167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01F6524-F36F-ECCA-A080-670269AB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8" y="99442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AB02B4-1AF0-EA33-F5D3-B1B59EABC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8" y="364077"/>
            <a:ext cx="1780579" cy="178057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6B1882F-C8CC-4FFE-B931-85DAF704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47" y="3536051"/>
            <a:ext cx="1464272" cy="146427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224DEFC-5D63-6278-2CB6-967A2E2AC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6" y="5020202"/>
            <a:ext cx="1411314" cy="141131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0F4F849-6B1F-8F66-358A-AC356A491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8" y="5080235"/>
            <a:ext cx="1306059" cy="13183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орт на день рождения, медведь,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F6AC64-8C21-4718-39C7-ADFEB4817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04" y="291031"/>
            <a:ext cx="1823459" cy="182345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водоплавающая птица, пингвин, Нелет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4C4A275-EB73-1D82-452E-BDFB6B5F7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4" y="1927599"/>
            <a:ext cx="1527934" cy="152793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урообразные, домашняя птица, расчес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CA2B733F-6BA8-8F46-2FBA-6FEC3EE56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68" y="3520593"/>
            <a:ext cx="1602562" cy="160256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817B5C-44CB-7B2D-1117-F9D3FAA08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95" y="3520310"/>
            <a:ext cx="1081982" cy="13831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6AA3A2-0AF0-4F02-7179-EBD069EEC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3" y="1957730"/>
            <a:ext cx="1527934" cy="152793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Воздушный шар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7A4A2B-E155-8BEF-9295-9B3016EA2C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6" y="3472278"/>
            <a:ext cx="1527934" cy="152793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DC70D14-9D9C-0760-30A1-36E17858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1359860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253B05-46A9-D1C9-2163-971DC547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67" y="5905381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F55828-A77B-479E-2913-33C094A6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61" y="5968663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427E6F-DACC-F0C6-0AF1-B51F2C5F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2916418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7E1893C-BC97-959F-43FD-366F9E8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4" y="1375995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0AF64D4-A37B-D88B-4B7A-DA435ABA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84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Picture 2">
            <a:extLst>
              <a:ext uri="{FF2B5EF4-FFF2-40B4-BE49-F238E27FC236}">
                <a16:creationId xmlns:a16="http://schemas.microsoft.com/office/drawing/2014/main" id="{70CC95BB-3F33-E976-934F-82C8C26E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5" y="2941822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3AF7296-BF5A-DA73-D922-E874EDBD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52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ACD4E6B-D065-B664-7724-B5726C9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70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68586A2-D979-0A07-BE9A-46D90AFE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5" y="4476894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5469" y="3931482"/>
            <a:ext cx="24860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47149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7682 -0.05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2057 0.12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61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7188 -0.6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3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1719 -0.4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232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4466 -0.7370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6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206 -0.343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717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56237 -0.2597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7956 -0.0701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351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3477 -0.5370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2685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E64805-D880-4706-B194-5619B48C040D}"/>
</file>

<file path=customXml/itemProps2.xml><?xml version="1.0" encoding="utf-8"?>
<ds:datastoreItem xmlns:ds="http://schemas.openxmlformats.org/officeDocument/2006/customXml" ds:itemID="{92C7A4FA-02E2-4807-AFDB-DB2B53917590}"/>
</file>

<file path=customXml/itemProps3.xml><?xml version="1.0" encoding="utf-8"?>
<ds:datastoreItem xmlns:ds="http://schemas.openxmlformats.org/officeDocument/2006/customXml" ds:itemID="{A9B0E25F-554A-4A3D-978B-F755EC3E45A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2025-02-06T10:32:17Z</dcterms:created>
  <dcterms:modified xsi:type="dcterms:W3CDTF">2025-02-06T11:04:25Z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