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1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0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013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773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59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4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50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64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6899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7C6A-0DB9-47DA-ADCB-DA36BC2F8B3A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A1A83-4FB6-4380-984A-DA76C8CD9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65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897002" cy="908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535" y="161926"/>
            <a:ext cx="3348037" cy="33480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7" t="16342" r="7046" b="13493"/>
          <a:stretch/>
        </p:blipFill>
        <p:spPr>
          <a:xfrm>
            <a:off x="6563831" y="5163509"/>
            <a:ext cx="1956715" cy="16065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48501" y="2695435"/>
            <a:ext cx="3491346" cy="4208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935">
            <a:off x="6662424" y="4656970"/>
            <a:ext cx="1759527" cy="1759527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9849">
            <a:off x="6827812" y="4822358"/>
            <a:ext cx="1428750" cy="1428750"/>
          </a:xfrm>
          <a:prstGeom prst="rect">
            <a:avLst/>
          </a:prstGeom>
          <a:effectLst>
            <a:glow rad="1143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8028">
            <a:off x="6742087" y="4699935"/>
            <a:ext cx="1600200" cy="1600200"/>
          </a:xfrm>
          <a:prstGeom prst="rect">
            <a:avLst/>
          </a:prstGeom>
          <a:effectLst>
            <a:glow rad="152400">
              <a:schemeClr val="bg1">
                <a:alpha val="84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198" y="4799736"/>
            <a:ext cx="1585507" cy="16064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95" y="4849799"/>
            <a:ext cx="1605549" cy="1605549"/>
          </a:xfrm>
          <a:prstGeom prst="rect">
            <a:avLst/>
          </a:prstGeom>
          <a:effectLst>
            <a:glow rad="2667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50" y="5048348"/>
            <a:ext cx="1303201" cy="1303201"/>
          </a:xfrm>
          <a:prstGeom prst="rect">
            <a:avLst/>
          </a:prstGeom>
          <a:effectLst>
            <a:glow rad="2540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48" y="5169698"/>
            <a:ext cx="1500042" cy="118185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 descr="Изображение выглядит как рисунок, зарисовка, искусство, галстук&#10;&#10;Автоматически созданное описание">
            <a:extLst>
              <a:ext uri="{FF2B5EF4-FFF2-40B4-BE49-F238E27FC236}">
                <a16:creationId xmlns:a16="http://schemas.microsoft.com/office/drawing/2014/main" id="{538373CB-D314-00FE-A6B4-110B3BBF267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66" y="4849799"/>
            <a:ext cx="1854754" cy="18547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8" b="98926" l="11426" r="95801">
                        <a14:backgroundMark x1="53125" y1="30762" x2="68555" y2="57910"/>
                        <a14:backgroundMark x1="51758" y1="28027" x2="42578" y2="39844"/>
                        <a14:backgroundMark x1="42188" y1="39844" x2="42578" y2="53418"/>
                        <a14:backgroundMark x1="42578" y1="51074" x2="51758" y2="62891"/>
                        <a14:backgroundMark x1="50781" y1="62402" x2="64941" y2="61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5446"/>
          <a:stretch/>
        </p:blipFill>
        <p:spPr>
          <a:xfrm>
            <a:off x="456371" y="2649397"/>
            <a:ext cx="3491346" cy="4208603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20545" y="3034146"/>
            <a:ext cx="35242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5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862 -0.133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37" y="-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-0.41549 -0.13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693 -0.1358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46" y="-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2317 -0.1252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59" y="-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4164 -0.1462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48148E-6 L -0.42005 -0.153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1172 -0.16829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86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42266 -0.137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33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2024-08-15T16:51:05Z</dcterms:created>
  <dcterms:modified xsi:type="dcterms:W3CDTF">2024-12-06T13:55:43Z</dcterms:modified>
</cp:coreProperties>
</file>