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66" d="100"/>
          <a:sy n="66" d="100"/>
        </p:scale>
        <p:origin x="1638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7202" y="653143"/>
            <a:ext cx="9541988" cy="5588037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вал 27"/>
          <p:cNvSpPr/>
          <p:nvPr/>
        </p:nvSpPr>
        <p:spPr>
          <a:xfrm>
            <a:off x="517059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Овал 28"/>
          <p:cNvSpPr/>
          <p:nvPr/>
        </p:nvSpPr>
        <p:spPr>
          <a:xfrm>
            <a:off x="1295438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522113" y="516620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1301477" y="517750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4070733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Овал 38"/>
          <p:cNvSpPr/>
          <p:nvPr/>
        </p:nvSpPr>
        <p:spPr>
          <a:xfrm>
            <a:off x="4849112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Овал 39"/>
          <p:cNvSpPr/>
          <p:nvPr/>
        </p:nvSpPr>
        <p:spPr>
          <a:xfrm>
            <a:off x="5847570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6625949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Овал 41"/>
          <p:cNvSpPr/>
          <p:nvPr/>
        </p:nvSpPr>
        <p:spPr>
          <a:xfrm>
            <a:off x="7624407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8402786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2266302" y="2660168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3078687" y="265711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Овал 45"/>
          <p:cNvSpPr/>
          <p:nvPr/>
        </p:nvSpPr>
        <p:spPr>
          <a:xfrm>
            <a:off x="2293896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Овал 46"/>
          <p:cNvSpPr/>
          <p:nvPr/>
        </p:nvSpPr>
        <p:spPr>
          <a:xfrm>
            <a:off x="3072275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4070733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Овал 48"/>
          <p:cNvSpPr/>
          <p:nvPr/>
        </p:nvSpPr>
        <p:spPr>
          <a:xfrm>
            <a:off x="4849112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Овал 49"/>
          <p:cNvSpPr/>
          <p:nvPr/>
        </p:nvSpPr>
        <p:spPr>
          <a:xfrm>
            <a:off x="5847570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Овал 50"/>
          <p:cNvSpPr/>
          <p:nvPr/>
        </p:nvSpPr>
        <p:spPr>
          <a:xfrm>
            <a:off x="6625949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Овал 51"/>
          <p:cNvSpPr/>
          <p:nvPr/>
        </p:nvSpPr>
        <p:spPr>
          <a:xfrm>
            <a:off x="7624407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8402786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угольник: скругленные углы 53"/>
          <p:cNvSpPr/>
          <p:nvPr/>
        </p:nvSpPr>
        <p:spPr>
          <a:xfrm>
            <a:off x="5817862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Прямоугольник: скругленные углы 54"/>
          <p:cNvSpPr/>
          <p:nvPr/>
        </p:nvSpPr>
        <p:spPr>
          <a:xfrm>
            <a:off x="7574362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Прямоугольник: скругленные углы 55"/>
          <p:cNvSpPr/>
          <p:nvPr/>
        </p:nvSpPr>
        <p:spPr>
          <a:xfrm>
            <a:off x="2221278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Прямоугольник: скругленные углы 56"/>
          <p:cNvSpPr/>
          <p:nvPr/>
        </p:nvSpPr>
        <p:spPr>
          <a:xfrm>
            <a:off x="3977778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Прямоугольник: скругленные углы 59"/>
          <p:cNvSpPr/>
          <p:nvPr/>
        </p:nvSpPr>
        <p:spPr>
          <a:xfrm>
            <a:off x="452582" y="95000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5817862" y="355425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Прямоугольник: скругленные углы 65"/>
          <p:cNvSpPr/>
          <p:nvPr/>
        </p:nvSpPr>
        <p:spPr>
          <a:xfrm>
            <a:off x="7574362" y="355425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2221278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3977778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Прямоугольник: скругленные углы 68"/>
          <p:cNvSpPr/>
          <p:nvPr/>
        </p:nvSpPr>
        <p:spPr>
          <a:xfrm>
            <a:off x="452582" y="353939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22" y="3602440"/>
            <a:ext cx="1696282" cy="169628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82" y="3664056"/>
            <a:ext cx="1499876" cy="14998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астение, кактус, цветочный горшок, домашнее растение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70" y="1045495"/>
            <a:ext cx="1456460" cy="145646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яблоко, Натуральные продукты, производить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2" y="3450592"/>
            <a:ext cx="1740904" cy="1740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6" y="998684"/>
            <a:ext cx="1555848" cy="155584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ить, коктейль, сок, Коктейльный гарнир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54" y="1090848"/>
            <a:ext cx="1299559" cy="129955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лошадь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77" y="925584"/>
            <a:ext cx="1696282" cy="169628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ранспорт, транспортное средство, Наземный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93" y="765562"/>
            <a:ext cx="1836340" cy="183634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570371" y="2600379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73647" y="5089482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897554" y="2572151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896012" y="2572151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48136" y="2569238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131331" y="2584441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132840" y="509244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132982" y="5092519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909577" y="509244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470960" y="511485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</p:txBody>
      </p:sp>
      <p:pic>
        <p:nvPicPr>
          <p:cNvPr id="5" name="Рисунок 4" descr="Изображение выглядит как спичка, искусств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7CFB8BD-22E5-A739-BE08-C7EF3DD52CF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10" y="3488112"/>
            <a:ext cx="1737800" cy="17378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исунок, зарисо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88806E9-1B73-B659-EBEC-5F5B6C12DBB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395" y="3562440"/>
            <a:ext cx="1565736" cy="1565736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13265" y="2719705"/>
            <a:ext cx="257175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9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0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0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1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8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9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6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2024-05-03T09:09:00Z</dcterms:created>
  <dcterms:modified xsi:type="dcterms:W3CDTF">2024-12-10T22:01:01Z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0A0F86BBDE8F4A4B9B633EA2BDCDBFB0_12</vt:lpwstr>
  </property>
  <property fmtid="{D5CDD505-2E9C-101B-9397-08002B2CF9AE}" pid="3" name="KSOProductBuildVer">
    <vt:lpwstr>1033-12.2.0.17119</vt:lpwstr>
  </property>
</Properties>
</file>