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24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B39AD7A0-1203-422F-89CB-C9B96AB7B547}"/>
    <pc:docChg chg="modSld">
      <pc:chgData name="Наталия Панкратова" userId="2de0ee14185dd351" providerId="LiveId" clId="{B39AD7A0-1203-422F-89CB-C9B96AB7B547}" dt="2024-12-29T08:28:44.735" v="92"/>
      <pc:docMkLst>
        <pc:docMk/>
      </pc:docMkLst>
      <pc:sldChg chg="modAnim">
        <pc:chgData name="Наталия Панкратова" userId="2de0ee14185dd351" providerId="LiveId" clId="{B39AD7A0-1203-422F-89CB-C9B96AB7B547}" dt="2024-12-29T08:28:44.735" v="92"/>
        <pc:sldMkLst>
          <pc:docMk/>
          <pc:sldMk cId="3380650671" sldId="256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28.12.2024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08" y="-472917"/>
            <a:ext cx="4559896" cy="45598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68" y="-16395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548276" y="-101737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77" y="-376386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-39253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26" y="412082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96" y="486507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95" y="382470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23" y="49973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3933824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460D9D-F760-49FB-A8DB-976C2A3A1F36}"/>
</file>

<file path=customXml/itemProps2.xml><?xml version="1.0" encoding="utf-8"?>
<ds:datastoreItem xmlns:ds="http://schemas.openxmlformats.org/officeDocument/2006/customXml" ds:itemID="{4099104E-9825-463C-A021-46C15D1C7EF8}"/>
</file>

<file path=customXml/itemProps3.xml><?xml version="1.0" encoding="utf-8"?>
<ds:datastoreItem xmlns:ds="http://schemas.openxmlformats.org/officeDocument/2006/customXml" ds:itemID="{9406E254-63A6-4ECE-8576-BD759A129F27}"/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1</cp:revision>
  <dcterms:created xsi:type="dcterms:W3CDTF">2024-12-27T08:36:20Z</dcterms:created>
  <dcterms:modified xsi:type="dcterms:W3CDTF">2024-12-29T08:28:50Z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