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3275" y="2878455"/>
            <a:ext cx="30194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9</cp:revision>
  <dcterms:created xsi:type="dcterms:W3CDTF">2024-04-15T09:19:00Z</dcterms:created>
  <dcterms:modified xsi:type="dcterms:W3CDTF">2024-06-13T10:31:08Z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