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28765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6AAEF9-0BC1-48B2-9984-B3CB8A221DDA}"/>
</file>

<file path=customXml/itemProps2.xml><?xml version="1.0" encoding="utf-8"?>
<ds:datastoreItem xmlns:ds="http://schemas.openxmlformats.org/officeDocument/2006/customXml" ds:itemID="{6820CE50-F1AA-4744-AB38-51BC1D4C061B}"/>
</file>

<file path=customXml/itemProps3.xml><?xml version="1.0" encoding="utf-8"?>
<ds:datastoreItem xmlns:ds="http://schemas.openxmlformats.org/officeDocument/2006/customXml" ds:itemID="{393C17CC-FBE1-43E3-A580-FB4F430619BB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