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Рисунок 1051" descr="Изображение выглядит как картина, растение, дерево, пейзаж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1027" name="Альтернативный процесс 1026"/>
          <p:cNvSpPr/>
          <p:nvPr/>
        </p:nvSpPr>
        <p:spPr>
          <a:xfrm>
            <a:off x="1068384" y="474705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Рисунок 40" descr="Изображение выглядит как еда, десерт, молочные продукты, замороженный десер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212" y="482543"/>
            <a:ext cx="1630774" cy="16307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620" y="520287"/>
            <a:ext cx="1804555" cy="18045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орт на день рождения, пирог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590" y="432826"/>
            <a:ext cx="1751521" cy="178348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67" y="474705"/>
            <a:ext cx="2044262" cy="2044262"/>
          </a:xfrm>
          <a:prstGeom prst="rect">
            <a:avLst/>
          </a:prstGeom>
        </p:spPr>
      </p:pic>
      <p:sp>
        <p:nvSpPr>
          <p:cNvPr id="1029" name="Альтернативный процесс 1028"/>
          <p:cNvSpPr/>
          <p:nvPr/>
        </p:nvSpPr>
        <p:spPr>
          <a:xfrm>
            <a:off x="1049693" y="2669378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Альтернативный процесс 1030"/>
          <p:cNvSpPr/>
          <p:nvPr/>
        </p:nvSpPr>
        <p:spPr>
          <a:xfrm>
            <a:off x="1031002" y="4660894"/>
            <a:ext cx="7582346" cy="164009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Рисунок 1033" descr="Изображение выглядит как зарисовка, графическая вставка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920" y="2701286"/>
            <a:ext cx="1742588" cy="1742588"/>
          </a:xfrm>
          <a:prstGeom prst="rect">
            <a:avLst/>
          </a:prstGeom>
        </p:spPr>
      </p:pic>
      <p:pic>
        <p:nvPicPr>
          <p:cNvPr id="1036" name="Рисунок 1035" descr="Изображение выглядит как млекопитающее, Кошачьи, кот, Вибриссы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774" y="2599881"/>
            <a:ext cx="1838719" cy="1838719"/>
          </a:xfrm>
          <a:prstGeom prst="rect">
            <a:avLst/>
          </a:prstGeom>
        </p:spPr>
      </p:pic>
      <p:pic>
        <p:nvPicPr>
          <p:cNvPr id="1038" name="Рисунок 103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379" y="2735159"/>
            <a:ext cx="1742588" cy="1742588"/>
          </a:xfrm>
          <a:prstGeom prst="rect">
            <a:avLst/>
          </a:prstGeom>
        </p:spPr>
      </p:pic>
      <p:pic>
        <p:nvPicPr>
          <p:cNvPr id="1040" name="Рисунок 103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5184" y="2701286"/>
            <a:ext cx="1910149" cy="1910149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0527" y="4706449"/>
            <a:ext cx="1666362" cy="1678264"/>
          </a:xfrm>
          <a:prstGeom prst="rect">
            <a:avLst/>
          </a:prstGeom>
        </p:spPr>
      </p:pic>
      <p:pic>
        <p:nvPicPr>
          <p:cNvPr id="1044" name="Рисунок 1043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031" y="4456025"/>
            <a:ext cx="2097033" cy="2138671"/>
          </a:xfrm>
          <a:prstGeom prst="rect">
            <a:avLst/>
          </a:prstGeom>
        </p:spPr>
      </p:pic>
      <p:pic>
        <p:nvPicPr>
          <p:cNvPr id="1048" name="Рисунок 1047" descr="Изображение выглядит как беспозвоночный, паук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8422" y="4572892"/>
            <a:ext cx="1945378" cy="1945378"/>
          </a:xfrm>
          <a:prstGeom prst="rect">
            <a:avLst/>
          </a:prstGeom>
        </p:spPr>
      </p:pic>
      <p:pic>
        <p:nvPicPr>
          <p:cNvPr id="1050" name="Рисунок 1049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5883" y="4618420"/>
            <a:ext cx="1764875" cy="1764875"/>
          </a:xfrm>
          <a:prstGeom prst="rect">
            <a:avLst/>
          </a:prstGeom>
        </p:spPr>
      </p:pic>
      <p:pic>
        <p:nvPicPr>
          <p:cNvPr id="1055" name="Рисунок 1054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82885" y="935327"/>
            <a:ext cx="2003045" cy="1734051"/>
          </a:xfrm>
          <a:prstGeom prst="rect">
            <a:avLst/>
          </a:prstGeom>
        </p:spPr>
      </p:pic>
      <p:pic>
        <p:nvPicPr>
          <p:cNvPr id="1056" name="Picture 10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50730" y="2610590"/>
            <a:ext cx="24669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D3DD60-533F-49EB-B2CB-182F64C0DF74}"/>
</file>

<file path=customXml/itemProps2.xml><?xml version="1.0" encoding="utf-8"?>
<ds:datastoreItem xmlns:ds="http://schemas.openxmlformats.org/officeDocument/2006/customXml" ds:itemID="{EA9498A7-8434-43AD-9840-F41294FF07E2}"/>
</file>

<file path=customXml/itemProps3.xml><?xml version="1.0" encoding="utf-8"?>
<ds:datastoreItem xmlns:ds="http://schemas.openxmlformats.org/officeDocument/2006/customXml" ds:itemID="{CB25A9B0-21F0-4589-AC7B-ED7F307094FB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5</cp:revision>
  <dcterms:created xsi:type="dcterms:W3CDTF">2024-05-01T09:04:00Z</dcterms:created>
  <dcterms:modified xsi:type="dcterms:W3CDTF">2024-12-24T14:51:10Z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E3257D2D7DFF43BFB943F8DEDF771B01_12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